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
  </p:notesMasterIdLst>
  <p:sldIdLst>
    <p:sldId id="256" r:id="rId2"/>
    <p:sldId id="257" r:id="rId3"/>
    <p:sldId id="258"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376E8B"/>
    <a:srgbClr val="5494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8E8C1F9-2443-485A-9532-842E6156AE07}" v="28" dt="2021-12-23T11:30:45.70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59042" autoAdjust="0"/>
  </p:normalViewPr>
  <p:slideViewPr>
    <p:cSldViewPr snapToGrid="0">
      <p:cViewPr varScale="1">
        <p:scale>
          <a:sx n="44" d="100"/>
          <a:sy n="44" d="100"/>
        </p:scale>
        <p:origin x="1524" y="28"/>
      </p:cViewPr>
      <p:guideLst/>
    </p:cSldViewPr>
  </p:slideViewPr>
  <p:notesTextViewPr>
    <p:cViewPr>
      <p:scale>
        <a:sx n="3" d="2"/>
        <a:sy n="3" d="2"/>
      </p:scale>
      <p:origin x="0" y="-2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11" Type="http://schemas.microsoft.com/office/2015/10/relationships/revisionInfo" Target="revisionInfo.xml"/><Relationship Id="rId5" Type="http://schemas.openxmlformats.org/officeDocument/2006/relationships/notesMaster" Target="notesMasters/notesMaster1.xml"/><Relationship Id="rId10"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aura Wainman" userId="46beccfc-d2ba-4ef5-9cdb-de3a257098d1" providerId="ADAL" clId="{38E8C1F9-2443-485A-9532-842E6156AE07}"/>
    <pc:docChg chg="undo custSel modSld">
      <pc:chgData name="Laura Wainman" userId="46beccfc-d2ba-4ef5-9cdb-de3a257098d1" providerId="ADAL" clId="{38E8C1F9-2443-485A-9532-842E6156AE07}" dt="2022-01-02T14:04:54.848" v="5241" actId="20577"/>
      <pc:docMkLst>
        <pc:docMk/>
      </pc:docMkLst>
      <pc:sldChg chg="addSp delSp modSp mod modNotesTx">
        <pc:chgData name="Laura Wainman" userId="46beccfc-d2ba-4ef5-9cdb-de3a257098d1" providerId="ADAL" clId="{38E8C1F9-2443-485A-9532-842E6156AE07}" dt="2021-12-23T11:37:56.465" v="5178" actId="14100"/>
        <pc:sldMkLst>
          <pc:docMk/>
          <pc:sldMk cId="2522726927" sldId="256"/>
        </pc:sldMkLst>
        <pc:spChg chg="mod">
          <ac:chgData name="Laura Wainman" userId="46beccfc-d2ba-4ef5-9cdb-de3a257098d1" providerId="ADAL" clId="{38E8C1F9-2443-485A-9532-842E6156AE07}" dt="2021-12-17T12:46:31.586" v="1341" actId="1076"/>
          <ac:spMkLst>
            <pc:docMk/>
            <pc:sldMk cId="2522726927" sldId="256"/>
            <ac:spMk id="5" creationId="{34AFB8A2-549C-4349-A841-577859F368E2}"/>
          </ac:spMkLst>
        </pc:spChg>
        <pc:spChg chg="mod">
          <ac:chgData name="Laura Wainman" userId="46beccfc-d2ba-4ef5-9cdb-de3a257098d1" providerId="ADAL" clId="{38E8C1F9-2443-485A-9532-842E6156AE07}" dt="2021-12-23T11:37:56.465" v="5178" actId="14100"/>
          <ac:spMkLst>
            <pc:docMk/>
            <pc:sldMk cId="2522726927" sldId="256"/>
            <ac:spMk id="6" creationId="{07B4C707-5311-477F-81DF-FC42B97C2987}"/>
          </ac:spMkLst>
        </pc:spChg>
        <pc:spChg chg="mod">
          <ac:chgData name="Laura Wainman" userId="46beccfc-d2ba-4ef5-9cdb-de3a257098d1" providerId="ADAL" clId="{38E8C1F9-2443-485A-9532-842E6156AE07}" dt="2021-12-17T12:46:28.080" v="1340" actId="1076"/>
          <ac:spMkLst>
            <pc:docMk/>
            <pc:sldMk cId="2522726927" sldId="256"/>
            <ac:spMk id="7" creationId="{8D046F0B-1418-4F7A-AED4-200A7F268449}"/>
          </ac:spMkLst>
        </pc:spChg>
        <pc:spChg chg="add del mod">
          <ac:chgData name="Laura Wainman" userId="46beccfc-d2ba-4ef5-9cdb-de3a257098d1" providerId="ADAL" clId="{38E8C1F9-2443-485A-9532-842E6156AE07}" dt="2021-12-15T09:53:40.526" v="13" actId="21"/>
          <ac:spMkLst>
            <pc:docMk/>
            <pc:sldMk cId="2522726927" sldId="256"/>
            <ac:spMk id="8" creationId="{1601D827-AE01-4617-832B-8EDD4596955D}"/>
          </ac:spMkLst>
        </pc:spChg>
        <pc:spChg chg="add del">
          <ac:chgData name="Laura Wainman" userId="46beccfc-d2ba-4ef5-9cdb-de3a257098d1" providerId="ADAL" clId="{38E8C1F9-2443-485A-9532-842E6156AE07}" dt="2021-12-16T14:04:16.607" v="568" actId="21"/>
          <ac:spMkLst>
            <pc:docMk/>
            <pc:sldMk cId="2522726927" sldId="256"/>
            <ac:spMk id="9" creationId="{990B0FFD-0E00-4566-9B63-8808FD6B0BA6}"/>
          </ac:spMkLst>
        </pc:spChg>
        <pc:spChg chg="add del mod">
          <ac:chgData name="Laura Wainman" userId="46beccfc-d2ba-4ef5-9cdb-de3a257098d1" providerId="ADAL" clId="{38E8C1F9-2443-485A-9532-842E6156AE07}" dt="2021-12-16T16:29:54.963" v="967" actId="478"/>
          <ac:spMkLst>
            <pc:docMk/>
            <pc:sldMk cId="2522726927" sldId="256"/>
            <ac:spMk id="10" creationId="{5BAC2584-AF65-4D6C-9F39-5A6188882ED6}"/>
          </ac:spMkLst>
        </pc:spChg>
        <pc:picChg chg="mod modCrop">
          <ac:chgData name="Laura Wainman" userId="46beccfc-d2ba-4ef5-9cdb-de3a257098d1" providerId="ADAL" clId="{38E8C1F9-2443-485A-9532-842E6156AE07}" dt="2021-12-16T14:06:40.038" v="585" actId="1076"/>
          <ac:picMkLst>
            <pc:docMk/>
            <pc:sldMk cId="2522726927" sldId="256"/>
            <ac:picMk id="4" creationId="{C51251F8-1AD0-40BD-A6E6-14435FEC3F57}"/>
          </ac:picMkLst>
        </pc:picChg>
        <pc:picChg chg="add del mod">
          <ac:chgData name="Laura Wainman" userId="46beccfc-d2ba-4ef5-9cdb-de3a257098d1" providerId="ADAL" clId="{38E8C1F9-2443-485A-9532-842E6156AE07}" dt="2021-12-16T14:30:39.460" v="748" actId="478"/>
          <ac:picMkLst>
            <pc:docMk/>
            <pc:sldMk cId="2522726927" sldId="256"/>
            <ac:picMk id="12" creationId="{BF441FA0-B5FF-4D06-9061-D8960B26D2A0}"/>
          </ac:picMkLst>
        </pc:picChg>
      </pc:sldChg>
      <pc:sldChg chg="addSp delSp modSp mod modAnim modNotesTx">
        <pc:chgData name="Laura Wainman" userId="46beccfc-d2ba-4ef5-9cdb-de3a257098d1" providerId="ADAL" clId="{38E8C1F9-2443-485A-9532-842E6156AE07}" dt="2022-01-02T14:03:56.802" v="5236" actId="20577"/>
        <pc:sldMkLst>
          <pc:docMk/>
          <pc:sldMk cId="116870367" sldId="257"/>
        </pc:sldMkLst>
        <pc:spChg chg="mod ord">
          <ac:chgData name="Laura Wainman" userId="46beccfc-d2ba-4ef5-9cdb-de3a257098d1" providerId="ADAL" clId="{38E8C1F9-2443-485A-9532-842E6156AE07}" dt="2021-12-16T14:35:35.423" v="794" actId="1035"/>
          <ac:spMkLst>
            <pc:docMk/>
            <pc:sldMk cId="116870367" sldId="257"/>
            <ac:spMk id="2" creationId="{35B9322E-7E85-4CB9-AD16-4F5F7B9276EC}"/>
          </ac:spMkLst>
        </pc:spChg>
        <pc:spChg chg="add mod">
          <ac:chgData name="Laura Wainman" userId="46beccfc-d2ba-4ef5-9cdb-de3a257098d1" providerId="ADAL" clId="{38E8C1F9-2443-485A-9532-842E6156AE07}" dt="2021-12-23T11:31:09.903" v="5177" actId="1076"/>
          <ac:spMkLst>
            <pc:docMk/>
            <pc:sldMk cId="116870367" sldId="257"/>
            <ac:spMk id="3" creationId="{70830000-4DB3-4542-947A-5662A670BCBA}"/>
          </ac:spMkLst>
        </pc:spChg>
        <pc:spChg chg="del">
          <ac:chgData name="Laura Wainman" userId="46beccfc-d2ba-4ef5-9cdb-de3a257098d1" providerId="ADAL" clId="{38E8C1F9-2443-485A-9532-842E6156AE07}" dt="2021-12-16T14:00:34.730" v="462" actId="478"/>
          <ac:spMkLst>
            <pc:docMk/>
            <pc:sldMk cId="116870367" sldId="257"/>
            <ac:spMk id="3" creationId="{A761EAAF-7A0B-442E-AE7F-558D4CD6F47C}"/>
          </ac:spMkLst>
        </pc:spChg>
        <pc:spChg chg="add del">
          <ac:chgData name="Laura Wainman" userId="46beccfc-d2ba-4ef5-9cdb-de3a257098d1" providerId="ADAL" clId="{38E8C1F9-2443-485A-9532-842E6156AE07}" dt="2021-12-15T09:53:43.384" v="14" actId="478"/>
          <ac:spMkLst>
            <pc:docMk/>
            <pc:sldMk cId="116870367" sldId="257"/>
            <ac:spMk id="5" creationId="{5243F91F-B270-4A60-AC52-A1A9EA580F2B}"/>
          </ac:spMkLst>
        </pc:spChg>
        <pc:spChg chg="add del mod">
          <ac:chgData name="Laura Wainman" userId="46beccfc-d2ba-4ef5-9cdb-de3a257098d1" providerId="ADAL" clId="{38E8C1F9-2443-485A-9532-842E6156AE07}" dt="2021-12-15T10:07:53.881" v="385" actId="478"/>
          <ac:spMkLst>
            <pc:docMk/>
            <pc:sldMk cId="116870367" sldId="257"/>
            <ac:spMk id="6" creationId="{5DE68BB5-C813-44E9-9D05-123C449FCF59}"/>
          </ac:spMkLst>
        </pc:spChg>
        <pc:spChg chg="add mod">
          <ac:chgData name="Laura Wainman" userId="46beccfc-d2ba-4ef5-9cdb-de3a257098d1" providerId="ADAL" clId="{38E8C1F9-2443-485A-9532-842E6156AE07}" dt="2021-12-16T14:26:04.365" v="627" actId="20577"/>
          <ac:spMkLst>
            <pc:docMk/>
            <pc:sldMk cId="116870367" sldId="257"/>
            <ac:spMk id="7" creationId="{4BEEC8A4-F73F-48BC-8E31-FE44C9FA257B}"/>
          </ac:spMkLst>
        </pc:spChg>
        <pc:spChg chg="add mod">
          <ac:chgData name="Laura Wainman" userId="46beccfc-d2ba-4ef5-9cdb-de3a257098d1" providerId="ADAL" clId="{38E8C1F9-2443-485A-9532-842E6156AE07}" dt="2021-12-16T16:28:39.749" v="961" actId="1076"/>
          <ac:spMkLst>
            <pc:docMk/>
            <pc:sldMk cId="116870367" sldId="257"/>
            <ac:spMk id="8" creationId="{706FF24F-701D-4D29-A2D9-090F945901CF}"/>
          </ac:spMkLst>
        </pc:spChg>
        <pc:spChg chg="add mod">
          <ac:chgData name="Laura Wainman" userId="46beccfc-d2ba-4ef5-9cdb-de3a257098d1" providerId="ADAL" clId="{38E8C1F9-2443-485A-9532-842E6156AE07}" dt="2021-12-16T14:35:31.430" v="784" actId="1035"/>
          <ac:spMkLst>
            <pc:docMk/>
            <pc:sldMk cId="116870367" sldId="257"/>
            <ac:spMk id="11" creationId="{0989FF93-2453-4BE9-8920-030150D84AFA}"/>
          </ac:spMkLst>
        </pc:spChg>
        <pc:spChg chg="add del mod">
          <ac:chgData name="Laura Wainman" userId="46beccfc-d2ba-4ef5-9cdb-de3a257098d1" providerId="ADAL" clId="{38E8C1F9-2443-485A-9532-842E6156AE07}" dt="2021-12-16T16:29:29.882" v="965" actId="478"/>
          <ac:spMkLst>
            <pc:docMk/>
            <pc:sldMk cId="116870367" sldId="257"/>
            <ac:spMk id="12" creationId="{FFF568B3-8A01-4048-8848-6214FBBB896C}"/>
          </ac:spMkLst>
        </pc:spChg>
        <pc:spChg chg="add mod">
          <ac:chgData name="Laura Wainman" userId="46beccfc-d2ba-4ef5-9cdb-de3a257098d1" providerId="ADAL" clId="{38E8C1F9-2443-485A-9532-842E6156AE07}" dt="2021-12-16T14:36:32.683" v="813" actId="14100"/>
          <ac:spMkLst>
            <pc:docMk/>
            <pc:sldMk cId="116870367" sldId="257"/>
            <ac:spMk id="13" creationId="{CC8E0764-7B18-40A7-A1D5-7E4AC7F053C2}"/>
          </ac:spMkLst>
        </pc:spChg>
        <pc:spChg chg="add del mod">
          <ac:chgData name="Laura Wainman" userId="46beccfc-d2ba-4ef5-9cdb-de3a257098d1" providerId="ADAL" clId="{38E8C1F9-2443-485A-9532-842E6156AE07}" dt="2021-12-16T14:36:25.192" v="811"/>
          <ac:spMkLst>
            <pc:docMk/>
            <pc:sldMk cId="116870367" sldId="257"/>
            <ac:spMk id="14" creationId="{F1B7EB8D-6F81-4153-8CA2-2273CF28BE79}"/>
          </ac:spMkLst>
        </pc:spChg>
        <pc:spChg chg="add mod">
          <ac:chgData name="Laura Wainman" userId="46beccfc-d2ba-4ef5-9cdb-de3a257098d1" providerId="ADAL" clId="{38E8C1F9-2443-485A-9532-842E6156AE07}" dt="2021-12-19T14:19:19.408" v="3139" actId="207"/>
          <ac:spMkLst>
            <pc:docMk/>
            <pc:sldMk cId="116870367" sldId="257"/>
            <ac:spMk id="19" creationId="{2CE43000-112D-4C16-9FB4-2959DCC85E38}"/>
          </ac:spMkLst>
        </pc:spChg>
        <pc:spChg chg="add mod">
          <ac:chgData name="Laura Wainman" userId="46beccfc-d2ba-4ef5-9cdb-de3a257098d1" providerId="ADAL" clId="{38E8C1F9-2443-485A-9532-842E6156AE07}" dt="2021-12-16T16:29:30.540" v="966"/>
          <ac:spMkLst>
            <pc:docMk/>
            <pc:sldMk cId="116870367" sldId="257"/>
            <ac:spMk id="20" creationId="{6514525A-87F9-4DF4-BF41-FF942F461D1D}"/>
          </ac:spMkLst>
        </pc:spChg>
        <pc:spChg chg="add mod">
          <ac:chgData name="Laura Wainman" userId="46beccfc-d2ba-4ef5-9cdb-de3a257098d1" providerId="ADAL" clId="{38E8C1F9-2443-485A-9532-842E6156AE07}" dt="2021-12-17T12:48:17.454" v="1364" actId="1036"/>
          <ac:spMkLst>
            <pc:docMk/>
            <pc:sldMk cId="116870367" sldId="257"/>
            <ac:spMk id="21" creationId="{64C482BB-7917-4E94-8E37-70CC47DC83BC}"/>
          </ac:spMkLst>
        </pc:spChg>
        <pc:picChg chg="del mod">
          <ac:chgData name="Laura Wainman" userId="46beccfc-d2ba-4ef5-9cdb-de3a257098d1" providerId="ADAL" clId="{38E8C1F9-2443-485A-9532-842E6156AE07}" dt="2021-12-15T10:37:02.463" v="386" actId="478"/>
          <ac:picMkLst>
            <pc:docMk/>
            <pc:sldMk cId="116870367" sldId="257"/>
            <ac:picMk id="4" creationId="{9E95FE49-268A-478F-B3FC-C2BF6F6ACFF1}"/>
          </ac:picMkLst>
        </pc:picChg>
        <pc:picChg chg="add del mod modCrop">
          <ac:chgData name="Laura Wainman" userId="46beccfc-d2ba-4ef5-9cdb-de3a257098d1" providerId="ADAL" clId="{38E8C1F9-2443-485A-9532-842E6156AE07}" dt="2021-12-16T14:00:22.977" v="449" actId="478"/>
          <ac:picMkLst>
            <pc:docMk/>
            <pc:sldMk cId="116870367" sldId="257"/>
            <ac:picMk id="10" creationId="{E83747E5-BF73-4C73-A905-0C6445E625B1}"/>
          </ac:picMkLst>
        </pc:picChg>
        <pc:picChg chg="add mod">
          <ac:chgData name="Laura Wainman" userId="46beccfc-d2ba-4ef5-9cdb-de3a257098d1" providerId="ADAL" clId="{38E8C1F9-2443-485A-9532-842E6156AE07}" dt="2021-12-16T14:34:41.625" v="772" actId="1076"/>
          <ac:picMkLst>
            <pc:docMk/>
            <pc:sldMk cId="116870367" sldId="257"/>
            <ac:picMk id="18" creationId="{812D89AE-4041-419F-8B83-C99C51BB255F}"/>
          </ac:picMkLst>
        </pc:picChg>
        <pc:cxnChg chg="add mod">
          <ac:chgData name="Laura Wainman" userId="46beccfc-d2ba-4ef5-9cdb-de3a257098d1" providerId="ADAL" clId="{38E8C1F9-2443-485A-9532-842E6156AE07}" dt="2021-12-16T14:35:45.619" v="808" actId="1035"/>
          <ac:cxnSpMkLst>
            <pc:docMk/>
            <pc:sldMk cId="116870367" sldId="257"/>
            <ac:cxnSpMk id="16" creationId="{2407EC26-A421-4C32-9326-B9AFA9D62281}"/>
          </ac:cxnSpMkLst>
        </pc:cxnChg>
      </pc:sldChg>
      <pc:sldChg chg="addSp delSp modSp mod modNotesTx">
        <pc:chgData name="Laura Wainman" userId="46beccfc-d2ba-4ef5-9cdb-de3a257098d1" providerId="ADAL" clId="{38E8C1F9-2443-485A-9532-842E6156AE07}" dt="2022-01-02T14:04:54.848" v="5241" actId="20577"/>
        <pc:sldMkLst>
          <pc:docMk/>
          <pc:sldMk cId="3983306769" sldId="258"/>
        </pc:sldMkLst>
        <pc:spChg chg="del mod">
          <ac:chgData name="Laura Wainman" userId="46beccfc-d2ba-4ef5-9cdb-de3a257098d1" providerId="ADAL" clId="{38E8C1F9-2443-485A-9532-842E6156AE07}" dt="2021-12-15T10:00:57.144" v="279" actId="478"/>
          <ac:spMkLst>
            <pc:docMk/>
            <pc:sldMk cId="3983306769" sldId="258"/>
            <ac:spMk id="2" creationId="{AFE0872A-E9BC-4105-A442-8D893F99A42B}"/>
          </ac:spMkLst>
        </pc:spChg>
        <pc:spChg chg="del">
          <ac:chgData name="Laura Wainman" userId="46beccfc-d2ba-4ef5-9cdb-de3a257098d1" providerId="ADAL" clId="{38E8C1F9-2443-485A-9532-842E6156AE07}" dt="2021-12-16T14:02:11.412" v="516" actId="478"/>
          <ac:spMkLst>
            <pc:docMk/>
            <pc:sldMk cId="3983306769" sldId="258"/>
            <ac:spMk id="3" creationId="{9B2D200F-8877-421E-ACB7-270BB6EC6D64}"/>
          </ac:spMkLst>
        </pc:spChg>
        <pc:spChg chg="add del mod">
          <ac:chgData name="Laura Wainman" userId="46beccfc-d2ba-4ef5-9cdb-de3a257098d1" providerId="ADAL" clId="{38E8C1F9-2443-485A-9532-842E6156AE07}" dt="2021-12-16T14:24:41.658" v="609" actId="478"/>
          <ac:spMkLst>
            <pc:docMk/>
            <pc:sldMk cId="3983306769" sldId="258"/>
            <ac:spMk id="5" creationId="{B815F05B-4AB1-470C-902E-BCDAD52B8F0A}"/>
          </ac:spMkLst>
        </pc:spChg>
        <pc:spChg chg="add mod">
          <ac:chgData name="Laura Wainman" userId="46beccfc-d2ba-4ef5-9cdb-de3a257098d1" providerId="ADAL" clId="{38E8C1F9-2443-485A-9532-842E6156AE07}" dt="2021-12-17T12:48:21.753" v="1366" actId="1036"/>
          <ac:spMkLst>
            <pc:docMk/>
            <pc:sldMk cId="3983306769" sldId="258"/>
            <ac:spMk id="7" creationId="{9509F23E-12E8-413E-BD4D-BE69772BD087}"/>
          </ac:spMkLst>
        </pc:spChg>
        <pc:spChg chg="add mod">
          <ac:chgData name="Laura Wainman" userId="46beccfc-d2ba-4ef5-9cdb-de3a257098d1" providerId="ADAL" clId="{38E8C1F9-2443-485A-9532-842E6156AE07}" dt="2021-12-19T14:27:39.437" v="4410" actId="1076"/>
          <ac:spMkLst>
            <pc:docMk/>
            <pc:sldMk cId="3983306769" sldId="258"/>
            <ac:spMk id="8" creationId="{31CB47DB-735A-44C6-8443-DBC05ABE2C28}"/>
          </ac:spMkLst>
        </pc:spChg>
        <pc:spChg chg="add mod">
          <ac:chgData name="Laura Wainman" userId="46beccfc-d2ba-4ef5-9cdb-de3a257098d1" providerId="ADAL" clId="{38E8C1F9-2443-485A-9532-842E6156AE07}" dt="2021-12-16T14:08:42.115" v="601" actId="1076"/>
          <ac:spMkLst>
            <pc:docMk/>
            <pc:sldMk cId="3983306769" sldId="258"/>
            <ac:spMk id="9" creationId="{73E31F8F-43A5-4B4E-9334-9E4DF2C790DB}"/>
          </ac:spMkLst>
        </pc:spChg>
        <pc:spChg chg="add mod">
          <ac:chgData name="Laura Wainman" userId="46beccfc-d2ba-4ef5-9cdb-de3a257098d1" providerId="ADAL" clId="{38E8C1F9-2443-485A-9532-842E6156AE07}" dt="2021-12-16T16:29:19.836" v="964" actId="14100"/>
          <ac:spMkLst>
            <pc:docMk/>
            <pc:sldMk cId="3983306769" sldId="258"/>
            <ac:spMk id="10" creationId="{DC1CB570-D813-422A-B38A-6279A7792308}"/>
          </ac:spMkLst>
        </pc:spChg>
        <pc:spChg chg="add del mod">
          <ac:chgData name="Laura Wainman" userId="46beccfc-d2ba-4ef5-9cdb-de3a257098d1" providerId="ADAL" clId="{38E8C1F9-2443-485A-9532-842E6156AE07}" dt="2021-12-16T14:24:44.007" v="610" actId="478"/>
          <ac:spMkLst>
            <pc:docMk/>
            <pc:sldMk cId="3983306769" sldId="258"/>
            <ac:spMk id="14" creationId="{0A098BD0-E4ED-40B6-8417-A5D406A6B2C6}"/>
          </ac:spMkLst>
        </pc:spChg>
        <pc:spChg chg="add del mod">
          <ac:chgData name="Laura Wainman" userId="46beccfc-d2ba-4ef5-9cdb-de3a257098d1" providerId="ADAL" clId="{38E8C1F9-2443-485A-9532-842E6156AE07}" dt="2021-12-16T14:28:28.457" v="737" actId="478"/>
          <ac:spMkLst>
            <pc:docMk/>
            <pc:sldMk cId="3983306769" sldId="258"/>
            <ac:spMk id="15" creationId="{C48B0315-9CE5-4B2B-A8CD-EB2B0DD4AA47}"/>
          </ac:spMkLst>
        </pc:spChg>
        <pc:spChg chg="add mod">
          <ac:chgData name="Laura Wainman" userId="46beccfc-d2ba-4ef5-9cdb-de3a257098d1" providerId="ADAL" clId="{38E8C1F9-2443-485A-9532-842E6156AE07}" dt="2021-12-16T16:27:40.891" v="938" actId="1036"/>
          <ac:spMkLst>
            <pc:docMk/>
            <pc:sldMk cId="3983306769" sldId="258"/>
            <ac:spMk id="16" creationId="{388639CA-E0E4-48B5-9D61-34878502E083}"/>
          </ac:spMkLst>
        </pc:spChg>
        <pc:spChg chg="add del mod">
          <ac:chgData name="Laura Wainman" userId="46beccfc-d2ba-4ef5-9cdb-de3a257098d1" providerId="ADAL" clId="{38E8C1F9-2443-485A-9532-842E6156AE07}" dt="2021-12-17T12:47:56.488" v="1361" actId="478"/>
          <ac:spMkLst>
            <pc:docMk/>
            <pc:sldMk cId="3983306769" sldId="258"/>
            <ac:spMk id="17" creationId="{35E3AD41-ECEB-45BA-998C-50681502D3DD}"/>
          </ac:spMkLst>
        </pc:spChg>
        <pc:picChg chg="del mod">
          <ac:chgData name="Laura Wainman" userId="46beccfc-d2ba-4ef5-9cdb-de3a257098d1" providerId="ADAL" clId="{38E8C1F9-2443-485A-9532-842E6156AE07}" dt="2021-12-15T10:56:37.410" v="391" actId="478"/>
          <ac:picMkLst>
            <pc:docMk/>
            <pc:sldMk cId="3983306769" sldId="258"/>
            <ac:picMk id="4" creationId="{4F7B1D57-BA50-4E94-8A2C-50E419BDF024}"/>
          </ac:picMkLst>
        </pc:picChg>
        <pc:picChg chg="add del mod">
          <ac:chgData name="Laura Wainman" userId="46beccfc-d2ba-4ef5-9cdb-de3a257098d1" providerId="ADAL" clId="{38E8C1F9-2443-485A-9532-842E6156AE07}" dt="2021-12-15T10:59:33.826" v="398" actId="478"/>
          <ac:picMkLst>
            <pc:docMk/>
            <pc:sldMk cId="3983306769" sldId="258"/>
            <ac:picMk id="6" creationId="{CEDB584E-F26C-4430-A105-21B250582812}"/>
          </ac:picMkLst>
        </pc:picChg>
        <pc:picChg chg="add del mod">
          <ac:chgData name="Laura Wainman" userId="46beccfc-d2ba-4ef5-9cdb-de3a257098d1" providerId="ADAL" clId="{38E8C1F9-2443-485A-9532-842E6156AE07}" dt="2021-12-16T14:24:15.965" v="603" actId="478"/>
          <ac:picMkLst>
            <pc:docMk/>
            <pc:sldMk cId="3983306769" sldId="258"/>
            <ac:picMk id="8" creationId="{F8E0CBF9-4810-4907-B3B3-DC84914DA340}"/>
          </ac:picMkLst>
        </pc:picChg>
        <pc:picChg chg="add mod">
          <ac:chgData name="Laura Wainman" userId="46beccfc-d2ba-4ef5-9cdb-de3a257098d1" providerId="ADAL" clId="{38E8C1F9-2443-485A-9532-842E6156AE07}" dt="2021-12-16T16:27:49.521" v="940" actId="1076"/>
          <ac:picMkLst>
            <pc:docMk/>
            <pc:sldMk cId="3983306769" sldId="258"/>
            <ac:picMk id="12" creationId="{093177C7-1280-4488-B53D-079779DEC434}"/>
          </ac:picMkLst>
        </pc:picChg>
      </pc:sldChg>
    </pc:docChg>
  </pc:docChgLst>
</pc:chgInfo>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09699F-9F01-4C16-9C52-F59AC39FC659}" type="datetimeFigureOut">
              <a:rPr lang="en-GB" smtClean="0"/>
              <a:t>02/01/2022</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8A5388F-9A64-4426-A122-EFB63EA4064B}" type="slidenum">
              <a:rPr lang="en-GB" smtClean="0"/>
              <a:t>‹#›</a:t>
            </a:fld>
            <a:endParaRPr lang="en-GB"/>
          </a:p>
        </p:txBody>
      </p:sp>
    </p:spTree>
    <p:extLst>
      <p:ext uri="{BB962C8B-B14F-4D97-AF65-F5344CB8AC3E}">
        <p14:creationId xmlns:p14="http://schemas.microsoft.com/office/powerpoint/2010/main" val="6216426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I’m Laura Wainman, a fourth year Earth Sciences Student at the University of Cambridge. Today I’m going to be talking about a section of work from my Masters project…</a:t>
            </a:r>
            <a:endParaRPr lang="en-GB" dirty="0"/>
          </a:p>
        </p:txBody>
      </p:sp>
      <p:sp>
        <p:nvSpPr>
          <p:cNvPr id="4" name="Slide Number Placeholder 3"/>
          <p:cNvSpPr>
            <a:spLocks noGrp="1"/>
          </p:cNvSpPr>
          <p:nvPr>
            <p:ph type="sldNum" sz="quarter" idx="5"/>
          </p:nvPr>
        </p:nvSpPr>
        <p:spPr/>
        <p:txBody>
          <a:bodyPr/>
          <a:lstStyle/>
          <a:p>
            <a:fld id="{28A5388F-9A64-4426-A122-EFB63EA4064B}" type="slidenum">
              <a:rPr lang="en-GB" smtClean="0"/>
              <a:t>1</a:t>
            </a:fld>
            <a:endParaRPr lang="en-GB"/>
          </a:p>
        </p:txBody>
      </p:sp>
    </p:spTree>
    <p:extLst>
      <p:ext uri="{BB962C8B-B14F-4D97-AF65-F5344CB8AC3E}">
        <p14:creationId xmlns:p14="http://schemas.microsoft.com/office/powerpoint/2010/main" val="2926382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Samalas 1257 Eruption was the largest eruption of the common era, injecting an estimated 120Tg into the Stratosphere. The objectives of this project are to place additional constraints on eruption timing, the atmospheric conditions that may have prevailed at the time of the eruption, and how atmospheric modes may have responded following the eruption, particularly with regard to ENSO and QBO response. </a:t>
            </a:r>
          </a:p>
          <a:p>
            <a:endParaRPr lang="en-US" dirty="0"/>
          </a:p>
          <a:p>
            <a:r>
              <a:rPr lang="en-US" dirty="0"/>
              <a:t>To do this we have a collection of 18 UKESM ensemble members. With Half the ensembles simulating a January 1257 eruption and half simulate a July eruption, as you can see these also sample a range of initial QBO and ENSO starting conditions. </a:t>
            </a:r>
          </a:p>
          <a:p>
            <a:endParaRPr lang="en-US" dirty="0"/>
          </a:p>
          <a:p>
            <a:r>
              <a:rPr lang="en-US" dirty="0"/>
              <a:t>We have then applied constraints to these model outputs with a collection of historical sources, tree ring chronologies, and stalagmite data. </a:t>
            </a:r>
            <a:endParaRPr lang="en-GB" dirty="0"/>
          </a:p>
        </p:txBody>
      </p:sp>
      <p:sp>
        <p:nvSpPr>
          <p:cNvPr id="4" name="Slide Number Placeholder 3"/>
          <p:cNvSpPr>
            <a:spLocks noGrp="1"/>
          </p:cNvSpPr>
          <p:nvPr>
            <p:ph type="sldNum" sz="quarter" idx="5"/>
          </p:nvPr>
        </p:nvSpPr>
        <p:spPr/>
        <p:txBody>
          <a:bodyPr/>
          <a:lstStyle/>
          <a:p>
            <a:fld id="{28A5388F-9A64-4426-A122-EFB63EA4064B}" type="slidenum">
              <a:rPr lang="en-GB" smtClean="0"/>
              <a:t>2</a:t>
            </a:fld>
            <a:endParaRPr lang="en-GB"/>
          </a:p>
        </p:txBody>
      </p:sp>
    </p:spTree>
    <p:extLst>
      <p:ext uri="{BB962C8B-B14F-4D97-AF65-F5344CB8AC3E}">
        <p14:creationId xmlns:p14="http://schemas.microsoft.com/office/powerpoint/2010/main" val="1847351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plot shows the NH land SAT anomaly, with the blue and pink lines show the July and January ensemble means respectively. The black line shows the mean for 4 NH tree ring chronologies.</a:t>
            </a:r>
          </a:p>
          <a:p>
            <a:endParaRPr lang="en-US" dirty="0"/>
          </a:p>
          <a:p>
            <a:r>
              <a:rPr lang="en-US" dirty="0"/>
              <a:t>You can see that the July </a:t>
            </a:r>
            <a:r>
              <a:rPr lang="en-US"/>
              <a:t>mean matches </a:t>
            </a:r>
            <a:r>
              <a:rPr lang="en-US" dirty="0"/>
              <a:t>well with the tree ring data, whilst the peak cooling is significantly too early and too extreme for a January eruption. So this is our first piece of evidence to be able to constrain the timing of the eruption which appears to </a:t>
            </a:r>
            <a:r>
              <a:rPr lang="en-US" dirty="0" err="1"/>
              <a:t>favour</a:t>
            </a:r>
            <a:r>
              <a:rPr lang="en-US" dirty="0"/>
              <a:t> summer 1257. If you’re interested please come and see my poster, and I’ll be able to talk you through how we’re also using a spatially resolved tree ring data set and stalagmite records to investigate this further Thank you for listening!</a:t>
            </a:r>
            <a:endParaRPr lang="en-GB" dirty="0"/>
          </a:p>
        </p:txBody>
      </p:sp>
      <p:sp>
        <p:nvSpPr>
          <p:cNvPr id="4" name="Slide Number Placeholder 3"/>
          <p:cNvSpPr>
            <a:spLocks noGrp="1"/>
          </p:cNvSpPr>
          <p:nvPr>
            <p:ph type="sldNum" sz="quarter" idx="5"/>
          </p:nvPr>
        </p:nvSpPr>
        <p:spPr/>
        <p:txBody>
          <a:bodyPr/>
          <a:lstStyle/>
          <a:p>
            <a:fld id="{28A5388F-9A64-4426-A122-EFB63EA4064B}" type="slidenum">
              <a:rPr lang="en-GB" smtClean="0"/>
              <a:t>3</a:t>
            </a:fld>
            <a:endParaRPr lang="en-GB"/>
          </a:p>
        </p:txBody>
      </p:sp>
    </p:spTree>
    <p:extLst>
      <p:ext uri="{BB962C8B-B14F-4D97-AF65-F5344CB8AC3E}">
        <p14:creationId xmlns:p14="http://schemas.microsoft.com/office/powerpoint/2010/main" val="203596771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EB3FA2-AA3E-42D7-A39F-FE17E66AFB5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131EA380-06A6-4E3E-9194-E91C95FA2D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936EFA12-050D-4CBB-AB76-CB8681663663}"/>
              </a:ext>
            </a:extLst>
          </p:cNvPr>
          <p:cNvSpPr>
            <a:spLocks noGrp="1"/>
          </p:cNvSpPr>
          <p:nvPr>
            <p:ph type="dt" sz="half" idx="10"/>
          </p:nvPr>
        </p:nvSpPr>
        <p:spPr/>
        <p:txBody>
          <a:bodyPr/>
          <a:lstStyle/>
          <a:p>
            <a:fld id="{56875029-B218-481F-B3EF-56D2B3839EA3}" type="datetimeFigureOut">
              <a:rPr lang="en-GB" smtClean="0"/>
              <a:t>02/01/2022</a:t>
            </a:fld>
            <a:endParaRPr lang="en-GB"/>
          </a:p>
        </p:txBody>
      </p:sp>
      <p:sp>
        <p:nvSpPr>
          <p:cNvPr id="5" name="Footer Placeholder 4">
            <a:extLst>
              <a:ext uri="{FF2B5EF4-FFF2-40B4-BE49-F238E27FC236}">
                <a16:creationId xmlns:a16="http://schemas.microsoft.com/office/drawing/2014/main" id="{585BC727-0D5F-425B-8215-9C68656498A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06C9033E-52DE-40D3-89B6-DF3117EBDC71}"/>
              </a:ext>
            </a:extLst>
          </p:cNvPr>
          <p:cNvSpPr>
            <a:spLocks noGrp="1"/>
          </p:cNvSpPr>
          <p:nvPr>
            <p:ph type="sldNum" sz="quarter" idx="12"/>
          </p:nvPr>
        </p:nvSpPr>
        <p:spPr/>
        <p:txBody>
          <a:bodyPr/>
          <a:lstStyle/>
          <a:p>
            <a:fld id="{B6DCBA7C-9D05-401B-98D5-253480D77114}" type="slidenum">
              <a:rPr lang="en-GB" smtClean="0"/>
              <a:t>‹#›</a:t>
            </a:fld>
            <a:endParaRPr lang="en-GB"/>
          </a:p>
        </p:txBody>
      </p:sp>
    </p:spTree>
    <p:extLst>
      <p:ext uri="{BB962C8B-B14F-4D97-AF65-F5344CB8AC3E}">
        <p14:creationId xmlns:p14="http://schemas.microsoft.com/office/powerpoint/2010/main" val="21813633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EFC18B-B8DC-4505-B4A1-510260D86C0B}"/>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9E89E5C-84DC-4EAF-8584-BE8FA6B90EC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231AE2A-FB41-4D03-B7A5-F99023F5C900}"/>
              </a:ext>
            </a:extLst>
          </p:cNvPr>
          <p:cNvSpPr>
            <a:spLocks noGrp="1"/>
          </p:cNvSpPr>
          <p:nvPr>
            <p:ph type="dt" sz="half" idx="10"/>
          </p:nvPr>
        </p:nvSpPr>
        <p:spPr/>
        <p:txBody>
          <a:bodyPr/>
          <a:lstStyle/>
          <a:p>
            <a:fld id="{56875029-B218-481F-B3EF-56D2B3839EA3}" type="datetimeFigureOut">
              <a:rPr lang="en-GB" smtClean="0"/>
              <a:t>02/01/2022</a:t>
            </a:fld>
            <a:endParaRPr lang="en-GB"/>
          </a:p>
        </p:txBody>
      </p:sp>
      <p:sp>
        <p:nvSpPr>
          <p:cNvPr id="5" name="Footer Placeholder 4">
            <a:extLst>
              <a:ext uri="{FF2B5EF4-FFF2-40B4-BE49-F238E27FC236}">
                <a16:creationId xmlns:a16="http://schemas.microsoft.com/office/drawing/2014/main" id="{459450B8-38D0-4272-8F74-07AD6E1FFAA2}"/>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9EB3A6A-800D-4437-BE51-410905AD5F3D}"/>
              </a:ext>
            </a:extLst>
          </p:cNvPr>
          <p:cNvSpPr>
            <a:spLocks noGrp="1"/>
          </p:cNvSpPr>
          <p:nvPr>
            <p:ph type="sldNum" sz="quarter" idx="12"/>
          </p:nvPr>
        </p:nvSpPr>
        <p:spPr/>
        <p:txBody>
          <a:bodyPr/>
          <a:lstStyle/>
          <a:p>
            <a:fld id="{B6DCBA7C-9D05-401B-98D5-253480D77114}" type="slidenum">
              <a:rPr lang="en-GB" smtClean="0"/>
              <a:t>‹#›</a:t>
            </a:fld>
            <a:endParaRPr lang="en-GB"/>
          </a:p>
        </p:txBody>
      </p:sp>
    </p:spTree>
    <p:extLst>
      <p:ext uri="{BB962C8B-B14F-4D97-AF65-F5344CB8AC3E}">
        <p14:creationId xmlns:p14="http://schemas.microsoft.com/office/powerpoint/2010/main" val="42394557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14890A-F4CD-40E8-81A8-414613EB83E4}"/>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5E47D2B6-CABF-4883-AEC6-634E736140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5D2ECC0-1ABE-4E44-BF27-70C3897063D7}"/>
              </a:ext>
            </a:extLst>
          </p:cNvPr>
          <p:cNvSpPr>
            <a:spLocks noGrp="1"/>
          </p:cNvSpPr>
          <p:nvPr>
            <p:ph type="dt" sz="half" idx="10"/>
          </p:nvPr>
        </p:nvSpPr>
        <p:spPr/>
        <p:txBody>
          <a:bodyPr/>
          <a:lstStyle/>
          <a:p>
            <a:fld id="{56875029-B218-481F-B3EF-56D2B3839EA3}" type="datetimeFigureOut">
              <a:rPr lang="en-GB" smtClean="0"/>
              <a:t>02/01/2022</a:t>
            </a:fld>
            <a:endParaRPr lang="en-GB"/>
          </a:p>
        </p:txBody>
      </p:sp>
      <p:sp>
        <p:nvSpPr>
          <p:cNvPr id="5" name="Footer Placeholder 4">
            <a:extLst>
              <a:ext uri="{FF2B5EF4-FFF2-40B4-BE49-F238E27FC236}">
                <a16:creationId xmlns:a16="http://schemas.microsoft.com/office/drawing/2014/main" id="{48C9FFA8-44CE-4D4B-B860-B7787829AFE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FC8A72D-E3A4-4277-A184-254D3BB7C0D3}"/>
              </a:ext>
            </a:extLst>
          </p:cNvPr>
          <p:cNvSpPr>
            <a:spLocks noGrp="1"/>
          </p:cNvSpPr>
          <p:nvPr>
            <p:ph type="sldNum" sz="quarter" idx="12"/>
          </p:nvPr>
        </p:nvSpPr>
        <p:spPr/>
        <p:txBody>
          <a:bodyPr/>
          <a:lstStyle/>
          <a:p>
            <a:fld id="{B6DCBA7C-9D05-401B-98D5-253480D77114}" type="slidenum">
              <a:rPr lang="en-GB" smtClean="0"/>
              <a:t>‹#›</a:t>
            </a:fld>
            <a:endParaRPr lang="en-GB"/>
          </a:p>
        </p:txBody>
      </p:sp>
    </p:spTree>
    <p:extLst>
      <p:ext uri="{BB962C8B-B14F-4D97-AF65-F5344CB8AC3E}">
        <p14:creationId xmlns:p14="http://schemas.microsoft.com/office/powerpoint/2010/main" val="12261669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5E95C4-625F-4BBD-A8E5-FA8AE6BB61C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A95407E-CD2F-46EB-B5CF-87D9169EAAF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2515EFFB-B255-4014-B46F-E0A737EAE962}"/>
              </a:ext>
            </a:extLst>
          </p:cNvPr>
          <p:cNvSpPr>
            <a:spLocks noGrp="1"/>
          </p:cNvSpPr>
          <p:nvPr>
            <p:ph type="dt" sz="half" idx="10"/>
          </p:nvPr>
        </p:nvSpPr>
        <p:spPr/>
        <p:txBody>
          <a:bodyPr/>
          <a:lstStyle/>
          <a:p>
            <a:fld id="{56875029-B218-481F-B3EF-56D2B3839EA3}" type="datetimeFigureOut">
              <a:rPr lang="en-GB" smtClean="0"/>
              <a:t>02/01/2022</a:t>
            </a:fld>
            <a:endParaRPr lang="en-GB"/>
          </a:p>
        </p:txBody>
      </p:sp>
      <p:sp>
        <p:nvSpPr>
          <p:cNvPr id="5" name="Footer Placeholder 4">
            <a:extLst>
              <a:ext uri="{FF2B5EF4-FFF2-40B4-BE49-F238E27FC236}">
                <a16:creationId xmlns:a16="http://schemas.microsoft.com/office/drawing/2014/main" id="{35626C84-ABCB-4762-B374-C1EBC7CDF30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BDB8E725-807D-46EA-9C09-2A1FFA2E9FE0}"/>
              </a:ext>
            </a:extLst>
          </p:cNvPr>
          <p:cNvSpPr>
            <a:spLocks noGrp="1"/>
          </p:cNvSpPr>
          <p:nvPr>
            <p:ph type="sldNum" sz="quarter" idx="12"/>
          </p:nvPr>
        </p:nvSpPr>
        <p:spPr/>
        <p:txBody>
          <a:bodyPr/>
          <a:lstStyle/>
          <a:p>
            <a:fld id="{B6DCBA7C-9D05-401B-98D5-253480D77114}" type="slidenum">
              <a:rPr lang="en-GB" smtClean="0"/>
              <a:t>‹#›</a:t>
            </a:fld>
            <a:endParaRPr lang="en-GB"/>
          </a:p>
        </p:txBody>
      </p:sp>
    </p:spTree>
    <p:extLst>
      <p:ext uri="{BB962C8B-B14F-4D97-AF65-F5344CB8AC3E}">
        <p14:creationId xmlns:p14="http://schemas.microsoft.com/office/powerpoint/2010/main" val="5742522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3FB8C-F2EF-448A-BB46-8F46E6A84C3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802E214-EB87-4D5B-85E3-A7130A00815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D62144D-07DD-4076-B22A-960EA43BE366}"/>
              </a:ext>
            </a:extLst>
          </p:cNvPr>
          <p:cNvSpPr>
            <a:spLocks noGrp="1"/>
          </p:cNvSpPr>
          <p:nvPr>
            <p:ph type="dt" sz="half" idx="10"/>
          </p:nvPr>
        </p:nvSpPr>
        <p:spPr/>
        <p:txBody>
          <a:bodyPr/>
          <a:lstStyle/>
          <a:p>
            <a:fld id="{56875029-B218-481F-B3EF-56D2B3839EA3}" type="datetimeFigureOut">
              <a:rPr lang="en-GB" smtClean="0"/>
              <a:t>02/01/2022</a:t>
            </a:fld>
            <a:endParaRPr lang="en-GB"/>
          </a:p>
        </p:txBody>
      </p:sp>
      <p:sp>
        <p:nvSpPr>
          <p:cNvPr id="5" name="Footer Placeholder 4">
            <a:extLst>
              <a:ext uri="{FF2B5EF4-FFF2-40B4-BE49-F238E27FC236}">
                <a16:creationId xmlns:a16="http://schemas.microsoft.com/office/drawing/2014/main" id="{C5DBAF4E-E19E-4FC0-ABCC-67704688C515}"/>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2EFE439-E9B3-4AE2-BB33-CB51988D4066}"/>
              </a:ext>
            </a:extLst>
          </p:cNvPr>
          <p:cNvSpPr>
            <a:spLocks noGrp="1"/>
          </p:cNvSpPr>
          <p:nvPr>
            <p:ph type="sldNum" sz="quarter" idx="12"/>
          </p:nvPr>
        </p:nvSpPr>
        <p:spPr/>
        <p:txBody>
          <a:bodyPr/>
          <a:lstStyle/>
          <a:p>
            <a:fld id="{B6DCBA7C-9D05-401B-98D5-253480D77114}" type="slidenum">
              <a:rPr lang="en-GB" smtClean="0"/>
              <a:t>‹#›</a:t>
            </a:fld>
            <a:endParaRPr lang="en-GB"/>
          </a:p>
        </p:txBody>
      </p:sp>
    </p:spTree>
    <p:extLst>
      <p:ext uri="{BB962C8B-B14F-4D97-AF65-F5344CB8AC3E}">
        <p14:creationId xmlns:p14="http://schemas.microsoft.com/office/powerpoint/2010/main" val="17650747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EF48C4-C46F-4E01-8251-1C79541BB0D5}"/>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E1F642B-DE92-4AE5-A868-93AC028CF5A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11729800-F71B-456A-8C36-AA93587C178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7BDE0869-56CE-42BC-9AE3-28FFDEC0A4A3}"/>
              </a:ext>
            </a:extLst>
          </p:cNvPr>
          <p:cNvSpPr>
            <a:spLocks noGrp="1"/>
          </p:cNvSpPr>
          <p:nvPr>
            <p:ph type="dt" sz="half" idx="10"/>
          </p:nvPr>
        </p:nvSpPr>
        <p:spPr/>
        <p:txBody>
          <a:bodyPr/>
          <a:lstStyle/>
          <a:p>
            <a:fld id="{56875029-B218-481F-B3EF-56D2B3839EA3}" type="datetimeFigureOut">
              <a:rPr lang="en-GB" smtClean="0"/>
              <a:t>02/01/2022</a:t>
            </a:fld>
            <a:endParaRPr lang="en-GB"/>
          </a:p>
        </p:txBody>
      </p:sp>
      <p:sp>
        <p:nvSpPr>
          <p:cNvPr id="6" name="Footer Placeholder 5">
            <a:extLst>
              <a:ext uri="{FF2B5EF4-FFF2-40B4-BE49-F238E27FC236}">
                <a16:creationId xmlns:a16="http://schemas.microsoft.com/office/drawing/2014/main" id="{7F253DAA-998E-4D90-87C0-5E7F05ED6503}"/>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49ACBE3-509F-4DE3-9FBC-F65DB3B24AFA}"/>
              </a:ext>
            </a:extLst>
          </p:cNvPr>
          <p:cNvSpPr>
            <a:spLocks noGrp="1"/>
          </p:cNvSpPr>
          <p:nvPr>
            <p:ph type="sldNum" sz="quarter" idx="12"/>
          </p:nvPr>
        </p:nvSpPr>
        <p:spPr/>
        <p:txBody>
          <a:bodyPr/>
          <a:lstStyle/>
          <a:p>
            <a:fld id="{B6DCBA7C-9D05-401B-98D5-253480D77114}" type="slidenum">
              <a:rPr lang="en-GB" smtClean="0"/>
              <a:t>‹#›</a:t>
            </a:fld>
            <a:endParaRPr lang="en-GB"/>
          </a:p>
        </p:txBody>
      </p:sp>
    </p:spTree>
    <p:extLst>
      <p:ext uri="{BB962C8B-B14F-4D97-AF65-F5344CB8AC3E}">
        <p14:creationId xmlns:p14="http://schemas.microsoft.com/office/powerpoint/2010/main" val="37121836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15CFA-2277-45EA-A001-810605ED1803}"/>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A3F46FD-33D0-4230-B94D-1B1A5DFA32B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ED2E7AF-3920-48B4-B454-9A30A45E504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9B3A4449-4811-431E-9C44-9D2E4BEA40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247EA6F-BA56-4431-ABE7-8671A88A52E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760D20B7-70A9-4172-89E2-E1A3DCF3BE5B}"/>
              </a:ext>
            </a:extLst>
          </p:cNvPr>
          <p:cNvSpPr>
            <a:spLocks noGrp="1"/>
          </p:cNvSpPr>
          <p:nvPr>
            <p:ph type="dt" sz="half" idx="10"/>
          </p:nvPr>
        </p:nvSpPr>
        <p:spPr/>
        <p:txBody>
          <a:bodyPr/>
          <a:lstStyle/>
          <a:p>
            <a:fld id="{56875029-B218-481F-B3EF-56D2B3839EA3}" type="datetimeFigureOut">
              <a:rPr lang="en-GB" smtClean="0"/>
              <a:t>02/01/2022</a:t>
            </a:fld>
            <a:endParaRPr lang="en-GB"/>
          </a:p>
        </p:txBody>
      </p:sp>
      <p:sp>
        <p:nvSpPr>
          <p:cNvPr id="8" name="Footer Placeholder 7">
            <a:extLst>
              <a:ext uri="{FF2B5EF4-FFF2-40B4-BE49-F238E27FC236}">
                <a16:creationId xmlns:a16="http://schemas.microsoft.com/office/drawing/2014/main" id="{1D5D96EE-1899-4863-832E-5A216F2802C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45620B16-855D-4D9C-BE39-E19D2B2C8722}"/>
              </a:ext>
            </a:extLst>
          </p:cNvPr>
          <p:cNvSpPr>
            <a:spLocks noGrp="1"/>
          </p:cNvSpPr>
          <p:nvPr>
            <p:ph type="sldNum" sz="quarter" idx="12"/>
          </p:nvPr>
        </p:nvSpPr>
        <p:spPr/>
        <p:txBody>
          <a:bodyPr/>
          <a:lstStyle/>
          <a:p>
            <a:fld id="{B6DCBA7C-9D05-401B-98D5-253480D77114}" type="slidenum">
              <a:rPr lang="en-GB" smtClean="0"/>
              <a:t>‹#›</a:t>
            </a:fld>
            <a:endParaRPr lang="en-GB"/>
          </a:p>
        </p:txBody>
      </p:sp>
    </p:spTree>
    <p:extLst>
      <p:ext uri="{BB962C8B-B14F-4D97-AF65-F5344CB8AC3E}">
        <p14:creationId xmlns:p14="http://schemas.microsoft.com/office/powerpoint/2010/main" val="5301803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0A7E00-CE30-4BA3-B6AA-DA993603523C}"/>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8B41216C-785B-4EF5-BB38-9FC764C423D7}"/>
              </a:ext>
            </a:extLst>
          </p:cNvPr>
          <p:cNvSpPr>
            <a:spLocks noGrp="1"/>
          </p:cNvSpPr>
          <p:nvPr>
            <p:ph type="dt" sz="half" idx="10"/>
          </p:nvPr>
        </p:nvSpPr>
        <p:spPr/>
        <p:txBody>
          <a:bodyPr/>
          <a:lstStyle/>
          <a:p>
            <a:fld id="{56875029-B218-481F-B3EF-56D2B3839EA3}" type="datetimeFigureOut">
              <a:rPr lang="en-GB" smtClean="0"/>
              <a:t>02/01/2022</a:t>
            </a:fld>
            <a:endParaRPr lang="en-GB"/>
          </a:p>
        </p:txBody>
      </p:sp>
      <p:sp>
        <p:nvSpPr>
          <p:cNvPr id="4" name="Footer Placeholder 3">
            <a:extLst>
              <a:ext uri="{FF2B5EF4-FFF2-40B4-BE49-F238E27FC236}">
                <a16:creationId xmlns:a16="http://schemas.microsoft.com/office/drawing/2014/main" id="{2081E579-19E9-4DBE-A7A6-84DA27D65D2D}"/>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2838E041-9AF7-4CB5-8BDE-302E9EB62959}"/>
              </a:ext>
            </a:extLst>
          </p:cNvPr>
          <p:cNvSpPr>
            <a:spLocks noGrp="1"/>
          </p:cNvSpPr>
          <p:nvPr>
            <p:ph type="sldNum" sz="quarter" idx="12"/>
          </p:nvPr>
        </p:nvSpPr>
        <p:spPr/>
        <p:txBody>
          <a:bodyPr/>
          <a:lstStyle/>
          <a:p>
            <a:fld id="{B6DCBA7C-9D05-401B-98D5-253480D77114}" type="slidenum">
              <a:rPr lang="en-GB" smtClean="0"/>
              <a:t>‹#›</a:t>
            </a:fld>
            <a:endParaRPr lang="en-GB"/>
          </a:p>
        </p:txBody>
      </p:sp>
    </p:spTree>
    <p:extLst>
      <p:ext uri="{BB962C8B-B14F-4D97-AF65-F5344CB8AC3E}">
        <p14:creationId xmlns:p14="http://schemas.microsoft.com/office/powerpoint/2010/main" val="267940312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9D20F2-4FEF-4F00-920F-92271EBF5410}"/>
              </a:ext>
            </a:extLst>
          </p:cNvPr>
          <p:cNvSpPr>
            <a:spLocks noGrp="1"/>
          </p:cNvSpPr>
          <p:nvPr>
            <p:ph type="dt" sz="half" idx="10"/>
          </p:nvPr>
        </p:nvSpPr>
        <p:spPr/>
        <p:txBody>
          <a:bodyPr/>
          <a:lstStyle/>
          <a:p>
            <a:fld id="{56875029-B218-481F-B3EF-56D2B3839EA3}" type="datetimeFigureOut">
              <a:rPr lang="en-GB" smtClean="0"/>
              <a:t>02/01/2022</a:t>
            </a:fld>
            <a:endParaRPr lang="en-GB"/>
          </a:p>
        </p:txBody>
      </p:sp>
      <p:sp>
        <p:nvSpPr>
          <p:cNvPr id="3" name="Footer Placeholder 2">
            <a:extLst>
              <a:ext uri="{FF2B5EF4-FFF2-40B4-BE49-F238E27FC236}">
                <a16:creationId xmlns:a16="http://schemas.microsoft.com/office/drawing/2014/main" id="{045E6F0D-AD07-402F-8823-C4ED80B064D3}"/>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89BE1CB4-332E-4FC4-B501-0B60DF153406}"/>
              </a:ext>
            </a:extLst>
          </p:cNvPr>
          <p:cNvSpPr>
            <a:spLocks noGrp="1"/>
          </p:cNvSpPr>
          <p:nvPr>
            <p:ph type="sldNum" sz="quarter" idx="12"/>
          </p:nvPr>
        </p:nvSpPr>
        <p:spPr/>
        <p:txBody>
          <a:bodyPr/>
          <a:lstStyle/>
          <a:p>
            <a:fld id="{B6DCBA7C-9D05-401B-98D5-253480D77114}" type="slidenum">
              <a:rPr lang="en-GB" smtClean="0"/>
              <a:t>‹#›</a:t>
            </a:fld>
            <a:endParaRPr lang="en-GB"/>
          </a:p>
        </p:txBody>
      </p:sp>
    </p:spTree>
    <p:extLst>
      <p:ext uri="{BB962C8B-B14F-4D97-AF65-F5344CB8AC3E}">
        <p14:creationId xmlns:p14="http://schemas.microsoft.com/office/powerpoint/2010/main" val="1836483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2D2F80-1ED3-4520-86AA-96C61E01642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19F69F33-CF2D-493A-871D-F3408D5FE91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E5367444-BB03-4F25-B759-0590AF229C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12E8E35-BAD5-4D7E-B394-761016481B04}"/>
              </a:ext>
            </a:extLst>
          </p:cNvPr>
          <p:cNvSpPr>
            <a:spLocks noGrp="1"/>
          </p:cNvSpPr>
          <p:nvPr>
            <p:ph type="dt" sz="half" idx="10"/>
          </p:nvPr>
        </p:nvSpPr>
        <p:spPr/>
        <p:txBody>
          <a:bodyPr/>
          <a:lstStyle/>
          <a:p>
            <a:fld id="{56875029-B218-481F-B3EF-56D2B3839EA3}" type="datetimeFigureOut">
              <a:rPr lang="en-GB" smtClean="0"/>
              <a:t>02/01/2022</a:t>
            </a:fld>
            <a:endParaRPr lang="en-GB"/>
          </a:p>
        </p:txBody>
      </p:sp>
      <p:sp>
        <p:nvSpPr>
          <p:cNvPr id="6" name="Footer Placeholder 5">
            <a:extLst>
              <a:ext uri="{FF2B5EF4-FFF2-40B4-BE49-F238E27FC236}">
                <a16:creationId xmlns:a16="http://schemas.microsoft.com/office/drawing/2014/main" id="{D363EF2D-32D6-4A7C-B644-B2EE1BBCF88E}"/>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A693BAC-670E-438C-98B5-1A1B806F1B9E}"/>
              </a:ext>
            </a:extLst>
          </p:cNvPr>
          <p:cNvSpPr>
            <a:spLocks noGrp="1"/>
          </p:cNvSpPr>
          <p:nvPr>
            <p:ph type="sldNum" sz="quarter" idx="12"/>
          </p:nvPr>
        </p:nvSpPr>
        <p:spPr/>
        <p:txBody>
          <a:bodyPr/>
          <a:lstStyle/>
          <a:p>
            <a:fld id="{B6DCBA7C-9D05-401B-98D5-253480D77114}" type="slidenum">
              <a:rPr lang="en-GB" smtClean="0"/>
              <a:t>‹#›</a:t>
            </a:fld>
            <a:endParaRPr lang="en-GB"/>
          </a:p>
        </p:txBody>
      </p:sp>
    </p:spTree>
    <p:extLst>
      <p:ext uri="{BB962C8B-B14F-4D97-AF65-F5344CB8AC3E}">
        <p14:creationId xmlns:p14="http://schemas.microsoft.com/office/powerpoint/2010/main" val="34163284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6AFDB-DA92-4EF6-916E-85559BA627D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5BCB63E3-15CE-43D9-8C8F-D1B2F06AA97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78B86C9-9233-4BD7-BB60-4CC25EB8EEB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3D369E0-684C-4B65-8661-33E459DA3B49}"/>
              </a:ext>
            </a:extLst>
          </p:cNvPr>
          <p:cNvSpPr>
            <a:spLocks noGrp="1"/>
          </p:cNvSpPr>
          <p:nvPr>
            <p:ph type="dt" sz="half" idx="10"/>
          </p:nvPr>
        </p:nvSpPr>
        <p:spPr/>
        <p:txBody>
          <a:bodyPr/>
          <a:lstStyle/>
          <a:p>
            <a:fld id="{56875029-B218-481F-B3EF-56D2B3839EA3}" type="datetimeFigureOut">
              <a:rPr lang="en-GB" smtClean="0"/>
              <a:t>02/01/2022</a:t>
            </a:fld>
            <a:endParaRPr lang="en-GB"/>
          </a:p>
        </p:txBody>
      </p:sp>
      <p:sp>
        <p:nvSpPr>
          <p:cNvPr id="6" name="Footer Placeholder 5">
            <a:extLst>
              <a:ext uri="{FF2B5EF4-FFF2-40B4-BE49-F238E27FC236}">
                <a16:creationId xmlns:a16="http://schemas.microsoft.com/office/drawing/2014/main" id="{A7D58EFE-8D48-4AF1-9E77-3E381AACEE8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34121D7-C13C-4136-A3B4-0B2A1541D0F5}"/>
              </a:ext>
            </a:extLst>
          </p:cNvPr>
          <p:cNvSpPr>
            <a:spLocks noGrp="1"/>
          </p:cNvSpPr>
          <p:nvPr>
            <p:ph type="sldNum" sz="quarter" idx="12"/>
          </p:nvPr>
        </p:nvSpPr>
        <p:spPr/>
        <p:txBody>
          <a:bodyPr/>
          <a:lstStyle/>
          <a:p>
            <a:fld id="{B6DCBA7C-9D05-401B-98D5-253480D77114}" type="slidenum">
              <a:rPr lang="en-GB" smtClean="0"/>
              <a:t>‹#›</a:t>
            </a:fld>
            <a:endParaRPr lang="en-GB"/>
          </a:p>
        </p:txBody>
      </p:sp>
    </p:spTree>
    <p:extLst>
      <p:ext uri="{BB962C8B-B14F-4D97-AF65-F5344CB8AC3E}">
        <p14:creationId xmlns:p14="http://schemas.microsoft.com/office/powerpoint/2010/main" val="124674077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54CEDA9-1E59-477C-BC62-EE925F02A31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7A57C5FF-3370-4747-B8B2-A8660FF3E74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EB3501B-9FC8-40D0-AB40-097ACFFF33E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875029-B218-481F-B3EF-56D2B3839EA3}" type="datetimeFigureOut">
              <a:rPr lang="en-GB" smtClean="0"/>
              <a:t>02/01/2022</a:t>
            </a:fld>
            <a:endParaRPr lang="en-GB"/>
          </a:p>
        </p:txBody>
      </p:sp>
      <p:sp>
        <p:nvSpPr>
          <p:cNvPr id="5" name="Footer Placeholder 4">
            <a:extLst>
              <a:ext uri="{FF2B5EF4-FFF2-40B4-BE49-F238E27FC236}">
                <a16:creationId xmlns:a16="http://schemas.microsoft.com/office/drawing/2014/main" id="{DCC70EDD-7321-40A0-868F-222DA89F271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967874F-F800-4652-ABA4-966E06BC6CB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DCBA7C-9D05-401B-98D5-253480D77114}" type="slidenum">
              <a:rPr lang="en-GB" smtClean="0"/>
              <a:t>‹#›</a:t>
            </a:fld>
            <a:endParaRPr lang="en-GB"/>
          </a:p>
        </p:txBody>
      </p:sp>
    </p:spTree>
    <p:extLst>
      <p:ext uri="{BB962C8B-B14F-4D97-AF65-F5344CB8AC3E}">
        <p14:creationId xmlns:p14="http://schemas.microsoft.com/office/powerpoint/2010/main" val="4208123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ACC51A-D7C1-4B2B-918A-1ADF1DD071FE}"/>
              </a:ext>
            </a:extLst>
          </p:cNvPr>
          <p:cNvSpPr>
            <a:spLocks noGrp="1"/>
          </p:cNvSpPr>
          <p:nvPr>
            <p:ph type="ctrTitle"/>
          </p:nvPr>
        </p:nvSpPr>
        <p:spPr/>
        <p:txBody>
          <a:bodyPr/>
          <a:lstStyle/>
          <a:p>
            <a:endParaRPr lang="en-GB"/>
          </a:p>
        </p:txBody>
      </p:sp>
      <p:sp>
        <p:nvSpPr>
          <p:cNvPr id="3" name="Subtitle 2">
            <a:extLst>
              <a:ext uri="{FF2B5EF4-FFF2-40B4-BE49-F238E27FC236}">
                <a16:creationId xmlns:a16="http://schemas.microsoft.com/office/drawing/2014/main" id="{ABDE479A-C187-4756-B202-AD95846C2AB4}"/>
              </a:ext>
            </a:extLst>
          </p:cNvPr>
          <p:cNvSpPr>
            <a:spLocks noGrp="1"/>
          </p:cNvSpPr>
          <p:nvPr>
            <p:ph type="subTitle" idx="1"/>
          </p:nvPr>
        </p:nvSpPr>
        <p:spPr/>
        <p:txBody>
          <a:bodyPr/>
          <a:lstStyle/>
          <a:p>
            <a:endParaRPr lang="en-GB"/>
          </a:p>
        </p:txBody>
      </p:sp>
      <p:pic>
        <p:nvPicPr>
          <p:cNvPr id="4" name="Picture 3">
            <a:extLst>
              <a:ext uri="{FF2B5EF4-FFF2-40B4-BE49-F238E27FC236}">
                <a16:creationId xmlns:a16="http://schemas.microsoft.com/office/drawing/2014/main" id="{C51251F8-1AD0-40BD-A6E6-14435FEC3F57}"/>
              </a:ext>
            </a:extLst>
          </p:cNvPr>
          <p:cNvPicPr>
            <a:picLocks noChangeAspect="1"/>
          </p:cNvPicPr>
          <p:nvPr/>
        </p:nvPicPr>
        <p:blipFill rotWithShape="1">
          <a:blip r:embed="rId3"/>
          <a:srcRect b="23981"/>
          <a:stretch/>
        </p:blipFill>
        <p:spPr>
          <a:xfrm>
            <a:off x="0" y="-93134"/>
            <a:ext cx="12192000" cy="6951134"/>
          </a:xfrm>
          <a:prstGeom prst="rect">
            <a:avLst/>
          </a:prstGeom>
        </p:spPr>
      </p:pic>
      <p:sp>
        <p:nvSpPr>
          <p:cNvPr id="5" name="TextBox 4">
            <a:extLst>
              <a:ext uri="{FF2B5EF4-FFF2-40B4-BE49-F238E27FC236}">
                <a16:creationId xmlns:a16="http://schemas.microsoft.com/office/drawing/2014/main" id="{34AFB8A2-549C-4349-A841-577859F368E2}"/>
              </a:ext>
            </a:extLst>
          </p:cNvPr>
          <p:cNvSpPr txBox="1"/>
          <p:nvPr/>
        </p:nvSpPr>
        <p:spPr>
          <a:xfrm>
            <a:off x="5841637" y="1674159"/>
            <a:ext cx="5762090" cy="728405"/>
          </a:xfrm>
          <a:prstGeom prst="rect">
            <a:avLst/>
          </a:prstGeom>
          <a:noFill/>
        </p:spPr>
        <p:txBody>
          <a:bodyPr wrap="none" rtlCol="0">
            <a:spAutoFit/>
          </a:bodyPr>
          <a:lstStyle/>
          <a:p>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Laura Wainman*</a:t>
            </a:r>
            <a:r>
              <a:rPr lang="en-US" baseline="30000" dirty="0">
                <a:solidFill>
                  <a:schemeClr val="bg1"/>
                </a:solidFill>
                <a:latin typeface="Open Sans" panose="020B0606030504020204" pitchFamily="34" charset="0"/>
                <a:ea typeface="Open Sans" panose="020B0606030504020204" pitchFamily="34" charset="0"/>
                <a:cs typeface="Open Sans" panose="020B0606030504020204" pitchFamily="34" charset="0"/>
              </a:rPr>
              <a:t>1</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Lauren Marshall</a:t>
            </a:r>
            <a:r>
              <a:rPr lang="en-US" baseline="30000" dirty="0">
                <a:solidFill>
                  <a:schemeClr val="bg1"/>
                </a:solidFill>
                <a:latin typeface="Open Sans" panose="020B0606030504020204" pitchFamily="34" charset="0"/>
                <a:ea typeface="Open Sans" panose="020B0606030504020204" pitchFamily="34" charset="0"/>
                <a:cs typeface="Open Sans" panose="020B0606030504020204" pitchFamily="34" charset="0"/>
              </a:rPr>
              <a:t>2</a:t>
            </a:r>
            <a:r>
              <a:rPr lang="en-US" dirty="0">
                <a:solidFill>
                  <a:schemeClr val="bg1"/>
                </a:solidFill>
                <a:latin typeface="Open Sans" panose="020B0606030504020204" pitchFamily="34" charset="0"/>
                <a:ea typeface="Open Sans" panose="020B0606030504020204" pitchFamily="34" charset="0"/>
                <a:cs typeface="Open Sans" panose="020B0606030504020204" pitchFamily="34" charset="0"/>
              </a:rPr>
              <a:t>, Anja Schmidt</a:t>
            </a:r>
            <a:r>
              <a:rPr lang="en-US" baseline="30000" dirty="0">
                <a:solidFill>
                  <a:schemeClr val="bg1"/>
                </a:solidFill>
                <a:latin typeface="Open Sans" panose="020B0606030504020204" pitchFamily="34" charset="0"/>
                <a:ea typeface="Open Sans" panose="020B0606030504020204" pitchFamily="34" charset="0"/>
                <a:cs typeface="Open Sans" panose="020B0606030504020204" pitchFamily="34" charset="0"/>
              </a:rPr>
              <a:t>2,3</a:t>
            </a:r>
          </a:p>
          <a:p>
            <a:endParaRPr lang="en-US" sz="1400" baseline="30000" dirty="0">
              <a:solidFill>
                <a:schemeClr val="bg1"/>
              </a:solidFill>
            </a:endParaRPr>
          </a:p>
          <a:p>
            <a:pPr algn="ctr"/>
            <a:endParaRPr lang="en-GB" sz="1400" dirty="0">
              <a:solidFill>
                <a:schemeClr val="bg1"/>
              </a:solidFill>
            </a:endParaRPr>
          </a:p>
        </p:txBody>
      </p:sp>
      <p:sp>
        <p:nvSpPr>
          <p:cNvPr id="6" name="TextBox 5">
            <a:extLst>
              <a:ext uri="{FF2B5EF4-FFF2-40B4-BE49-F238E27FC236}">
                <a16:creationId xmlns:a16="http://schemas.microsoft.com/office/drawing/2014/main" id="{07B4C707-5311-477F-81DF-FC42B97C2987}"/>
              </a:ext>
            </a:extLst>
          </p:cNvPr>
          <p:cNvSpPr txBox="1"/>
          <p:nvPr/>
        </p:nvSpPr>
        <p:spPr>
          <a:xfrm>
            <a:off x="670560" y="444104"/>
            <a:ext cx="9518469" cy="954107"/>
          </a:xfrm>
          <a:prstGeom prst="rect">
            <a:avLst/>
          </a:prstGeom>
          <a:noFill/>
        </p:spPr>
        <p:txBody>
          <a:bodyPr wrap="square" rtlCol="0">
            <a:spAutoFit/>
          </a:bodyPr>
          <a:lstStyle/>
          <a:p>
            <a:r>
              <a:rPr lang="en-US" sz="28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Constraining the Timing of the 1257 Samalas Eruption: a Model and Multi-proxy Approach</a:t>
            </a:r>
            <a:endParaRPr lang="en-GB" sz="2800" b="1"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7" name="TextBox 6">
            <a:extLst>
              <a:ext uri="{FF2B5EF4-FFF2-40B4-BE49-F238E27FC236}">
                <a16:creationId xmlns:a16="http://schemas.microsoft.com/office/drawing/2014/main" id="{8D046F0B-1418-4F7A-AED4-200A7F268449}"/>
              </a:ext>
            </a:extLst>
          </p:cNvPr>
          <p:cNvSpPr txBox="1"/>
          <p:nvPr/>
        </p:nvSpPr>
        <p:spPr>
          <a:xfrm>
            <a:off x="5809515" y="2076470"/>
            <a:ext cx="6391493" cy="5109091"/>
          </a:xfrm>
          <a:prstGeom prst="rect">
            <a:avLst/>
          </a:prstGeom>
          <a:noFill/>
        </p:spPr>
        <p:txBody>
          <a:bodyPr wrap="none" rtlCol="0">
            <a:spAutoFit/>
          </a:bodyPr>
          <a:lstStyle/>
          <a:p>
            <a:pPr algn="just"/>
            <a:r>
              <a:rPr lang="en-US" sz="1400" baseline="30000" dirty="0">
                <a:solidFill>
                  <a:schemeClr val="bg1"/>
                </a:solidFill>
                <a:latin typeface="Open Sans" panose="020B0606030504020204" pitchFamily="34" charset="0"/>
                <a:ea typeface="Open Sans" panose="020B0606030504020204" pitchFamily="34" charset="0"/>
                <a:cs typeface="Open Sans" panose="020B0606030504020204" pitchFamily="34" charset="0"/>
              </a:rPr>
              <a:t>1</a:t>
            </a: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Department of Earth Sciences, University of Cambridge, United Kingdom</a:t>
            </a:r>
          </a:p>
          <a:p>
            <a:pPr algn="just"/>
            <a:r>
              <a:rPr lang="en-US" sz="1400" baseline="30000" dirty="0">
                <a:solidFill>
                  <a:schemeClr val="bg1"/>
                </a:solidFill>
                <a:latin typeface="Open Sans" panose="020B0606030504020204" pitchFamily="34" charset="0"/>
                <a:ea typeface="Open Sans" panose="020B0606030504020204" pitchFamily="34" charset="0"/>
                <a:cs typeface="Open Sans" panose="020B0606030504020204" pitchFamily="34" charset="0"/>
              </a:rPr>
              <a:t>2</a:t>
            </a: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Department of Chemistry, University of Cambridge, United Kingdom</a:t>
            </a:r>
          </a:p>
          <a:p>
            <a:pPr algn="just"/>
            <a:r>
              <a:rPr lang="en-US" sz="1400" baseline="30000" dirty="0">
                <a:solidFill>
                  <a:schemeClr val="bg1"/>
                </a:solidFill>
                <a:latin typeface="Open Sans" panose="020B0606030504020204" pitchFamily="34" charset="0"/>
                <a:ea typeface="Open Sans" panose="020B0606030504020204" pitchFamily="34" charset="0"/>
                <a:cs typeface="Open Sans" panose="020B0606030504020204" pitchFamily="34" charset="0"/>
              </a:rPr>
              <a:t>3</a:t>
            </a: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Department of Geography, University of Cambridge, United Kingdom</a:t>
            </a: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endPar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a:p>
            <a:pPr algn="just"/>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p>
          <a:p>
            <a:pPr algn="just"/>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					*lw602@cam.ac.uk</a:t>
            </a:r>
          </a:p>
          <a:p>
            <a:pPr algn="just"/>
            <a:endParaRPr lang="en-GB" dirty="0">
              <a:solidFill>
                <a:schemeClr val="bg1"/>
              </a:solidFill>
            </a:endParaRPr>
          </a:p>
        </p:txBody>
      </p:sp>
    </p:spTree>
    <p:extLst>
      <p:ext uri="{BB962C8B-B14F-4D97-AF65-F5344CB8AC3E}">
        <p14:creationId xmlns:p14="http://schemas.microsoft.com/office/powerpoint/2010/main" val="252272692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B9322E-7E85-4CB9-AD16-4F5F7B9276EC}"/>
              </a:ext>
            </a:extLst>
          </p:cNvPr>
          <p:cNvSpPr>
            <a:spLocks noGrp="1"/>
          </p:cNvSpPr>
          <p:nvPr>
            <p:ph type="title"/>
          </p:nvPr>
        </p:nvSpPr>
        <p:spPr>
          <a:xfrm>
            <a:off x="8085354" y="1276166"/>
            <a:ext cx="3403358" cy="2129112"/>
          </a:xfrm>
        </p:spPr>
        <p:txBody>
          <a:bodyPr>
            <a:normAutofit/>
          </a:bodyPr>
          <a:lstStyle/>
          <a:p>
            <a:r>
              <a:rPr lang="en-US" sz="3700" dirty="0">
                <a:latin typeface="Open Sans" panose="020B0606030504020204" pitchFamily="34" charset="0"/>
                <a:ea typeface="Open Sans" panose="020B0606030504020204" pitchFamily="34" charset="0"/>
                <a:cs typeface="Open Sans" panose="020B0606030504020204" pitchFamily="34" charset="0"/>
              </a:rPr>
              <a:t>+   Proxy data</a:t>
            </a:r>
            <a:br>
              <a:rPr lang="en-US" sz="3700" dirty="0">
                <a:latin typeface="Open Sans" panose="020B0606030504020204" pitchFamily="34" charset="0"/>
                <a:ea typeface="Open Sans" panose="020B0606030504020204" pitchFamily="34" charset="0"/>
                <a:cs typeface="Open Sans" panose="020B0606030504020204" pitchFamily="34" charset="0"/>
              </a:rPr>
            </a:br>
            <a:br>
              <a:rPr lang="en-US" sz="3700" dirty="0">
                <a:latin typeface="Open Sans" panose="020B0606030504020204" pitchFamily="34" charset="0"/>
                <a:ea typeface="Open Sans" panose="020B0606030504020204" pitchFamily="34" charset="0"/>
                <a:cs typeface="Open Sans" panose="020B0606030504020204" pitchFamily="34" charset="0"/>
              </a:rPr>
            </a:br>
            <a:endParaRPr lang="en-GB" sz="3700" dirty="0">
              <a:latin typeface="Open Sans" panose="020B0606030504020204" pitchFamily="34" charset="0"/>
              <a:ea typeface="Open Sans" panose="020B0606030504020204" pitchFamily="34" charset="0"/>
              <a:cs typeface="Open Sans" panose="020B0606030504020204" pitchFamily="34" charset="0"/>
            </a:endParaRPr>
          </a:p>
        </p:txBody>
      </p:sp>
      <p:sp>
        <p:nvSpPr>
          <p:cNvPr id="7" name="Title 1">
            <a:extLst>
              <a:ext uri="{FF2B5EF4-FFF2-40B4-BE49-F238E27FC236}">
                <a16:creationId xmlns:a16="http://schemas.microsoft.com/office/drawing/2014/main" id="{4BEEC8A4-F73F-48BC-8E31-FE44C9FA257B}"/>
              </a:ext>
            </a:extLst>
          </p:cNvPr>
          <p:cNvSpPr txBox="1">
            <a:spLocks/>
          </p:cNvSpPr>
          <p:nvPr/>
        </p:nvSpPr>
        <p:spPr>
          <a:xfrm>
            <a:off x="584200" y="324937"/>
            <a:ext cx="10515600" cy="10474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latin typeface="Open Sans" panose="020B0606030504020204" pitchFamily="34" charset="0"/>
                <a:ea typeface="Open Sans" panose="020B0606030504020204" pitchFamily="34" charset="0"/>
                <a:cs typeface="Open Sans" panose="020B0606030504020204" pitchFamily="34" charset="0"/>
              </a:rPr>
              <a:t>Objectives + Methodology</a:t>
            </a:r>
            <a:endParaRPr lang="en-GB" sz="40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8" name="TextBox 7">
            <a:extLst>
              <a:ext uri="{FF2B5EF4-FFF2-40B4-BE49-F238E27FC236}">
                <a16:creationId xmlns:a16="http://schemas.microsoft.com/office/drawing/2014/main" id="{706FF24F-701D-4D29-A2D9-090F945901CF}"/>
              </a:ext>
            </a:extLst>
          </p:cNvPr>
          <p:cNvSpPr txBox="1"/>
          <p:nvPr/>
        </p:nvSpPr>
        <p:spPr>
          <a:xfrm>
            <a:off x="8506053" y="2480342"/>
            <a:ext cx="3210681" cy="3046988"/>
          </a:xfrm>
          <a:prstGeom prst="rect">
            <a:avLst/>
          </a:prstGeom>
          <a:noFill/>
        </p:spPr>
        <p:txBody>
          <a:bodyPr wrap="square" rtlCol="0">
            <a:spAutoFit/>
          </a:bodyPr>
          <a:lstStyle/>
          <a:p>
            <a:pPr marL="571500" indent="-571500">
              <a:buFont typeface="Wingdings" panose="05000000000000000000" pitchFamily="2" charset="2"/>
              <a:buChar char="§"/>
            </a:pPr>
            <a:r>
              <a:rPr lang="en-US" sz="3200" dirty="0">
                <a:latin typeface="Open Sans" panose="020B0606030504020204" pitchFamily="34" charset="0"/>
                <a:ea typeface="Open Sans" panose="020B0606030504020204" pitchFamily="34" charset="0"/>
                <a:cs typeface="Open Sans" panose="020B0606030504020204" pitchFamily="34" charset="0"/>
              </a:rPr>
              <a:t>Historical sources</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pPr marL="571500" indent="-571500">
              <a:buFont typeface="Wingdings" panose="05000000000000000000" pitchFamily="2" charset="2"/>
              <a:buChar char="§"/>
            </a:pPr>
            <a:r>
              <a:rPr lang="en-US" sz="3200" dirty="0">
                <a:latin typeface="Open Sans" panose="020B0606030504020204" pitchFamily="34" charset="0"/>
                <a:ea typeface="Open Sans" panose="020B0606030504020204" pitchFamily="34" charset="0"/>
                <a:cs typeface="Open Sans" panose="020B0606030504020204" pitchFamily="34" charset="0"/>
              </a:rPr>
              <a:t>Tree Rings</a:t>
            </a:r>
          </a:p>
          <a:p>
            <a:endParaRPr lang="en-US" sz="3200" dirty="0">
              <a:latin typeface="Open Sans" panose="020B0606030504020204" pitchFamily="34" charset="0"/>
              <a:ea typeface="Open Sans" panose="020B0606030504020204" pitchFamily="34" charset="0"/>
              <a:cs typeface="Open Sans" panose="020B0606030504020204" pitchFamily="34" charset="0"/>
            </a:endParaRPr>
          </a:p>
          <a:p>
            <a:pPr marL="571500" indent="-571500">
              <a:buFont typeface="Wingdings" panose="05000000000000000000" pitchFamily="2" charset="2"/>
              <a:buChar char="§"/>
            </a:pPr>
            <a:r>
              <a:rPr lang="en-US" sz="3200" dirty="0">
                <a:latin typeface="Open Sans" panose="020B0606030504020204" pitchFamily="34" charset="0"/>
                <a:ea typeface="Open Sans" panose="020B0606030504020204" pitchFamily="34" charset="0"/>
                <a:cs typeface="Open Sans" panose="020B0606030504020204" pitchFamily="34" charset="0"/>
              </a:rPr>
              <a:t>Stalagmites</a:t>
            </a:r>
            <a:endParaRPr lang="en-GB" sz="3200" dirty="0"/>
          </a:p>
        </p:txBody>
      </p:sp>
      <p:sp>
        <p:nvSpPr>
          <p:cNvPr id="11" name="Title 1">
            <a:extLst>
              <a:ext uri="{FF2B5EF4-FFF2-40B4-BE49-F238E27FC236}">
                <a16:creationId xmlns:a16="http://schemas.microsoft.com/office/drawing/2014/main" id="{0989FF93-2453-4BE9-8920-030150D84AFA}"/>
              </a:ext>
            </a:extLst>
          </p:cNvPr>
          <p:cNvSpPr txBox="1">
            <a:spLocks/>
          </p:cNvSpPr>
          <p:nvPr/>
        </p:nvSpPr>
        <p:spPr>
          <a:xfrm>
            <a:off x="4639421" y="1337927"/>
            <a:ext cx="3445933" cy="2129112"/>
          </a:xfrm>
          <a:prstGeom prst="rect">
            <a:avLst/>
          </a:prstGeom>
        </p:spPr>
        <p:txBody>
          <a:bodyPr vert="horz" lIns="91440" tIns="45720" rIns="91440" bIns="45720" rtlCol="0" anchor="ct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dirty="0">
                <a:latin typeface="Open Sans" panose="020B0606030504020204" pitchFamily="34" charset="0"/>
                <a:ea typeface="Open Sans" panose="020B0606030504020204" pitchFamily="34" charset="0"/>
                <a:cs typeface="Open Sans" panose="020B0606030504020204" pitchFamily="34" charset="0"/>
              </a:rPr>
              <a:t>UK Earth System Model</a:t>
            </a:r>
            <a:br>
              <a:rPr lang="en-US" sz="4000" dirty="0">
                <a:latin typeface="Open Sans" panose="020B0606030504020204" pitchFamily="34" charset="0"/>
                <a:ea typeface="Open Sans" panose="020B0606030504020204" pitchFamily="34" charset="0"/>
                <a:cs typeface="Open Sans" panose="020B0606030504020204" pitchFamily="34" charset="0"/>
              </a:rPr>
            </a:br>
            <a:br>
              <a:rPr lang="en-US" sz="4000" dirty="0">
                <a:latin typeface="Open Sans" panose="020B0606030504020204" pitchFamily="34" charset="0"/>
                <a:ea typeface="Open Sans" panose="020B0606030504020204" pitchFamily="34" charset="0"/>
                <a:cs typeface="Open Sans" panose="020B0606030504020204" pitchFamily="34" charset="0"/>
              </a:rPr>
            </a:br>
            <a:endParaRPr lang="en-GB" sz="4000" dirty="0">
              <a:latin typeface="Open Sans" panose="020B0606030504020204" pitchFamily="34" charset="0"/>
              <a:ea typeface="Open Sans" panose="020B0606030504020204" pitchFamily="34" charset="0"/>
              <a:cs typeface="Open Sans" panose="020B0606030504020204" pitchFamily="34" charset="0"/>
            </a:endParaRPr>
          </a:p>
        </p:txBody>
      </p:sp>
      <p:sp>
        <p:nvSpPr>
          <p:cNvPr id="13" name="Title 1">
            <a:extLst>
              <a:ext uri="{FF2B5EF4-FFF2-40B4-BE49-F238E27FC236}">
                <a16:creationId xmlns:a16="http://schemas.microsoft.com/office/drawing/2014/main" id="{CC8E0764-7B18-40A7-A1D5-7E4AC7F053C2}"/>
              </a:ext>
            </a:extLst>
          </p:cNvPr>
          <p:cNvSpPr txBox="1">
            <a:spLocks/>
          </p:cNvSpPr>
          <p:nvPr/>
        </p:nvSpPr>
        <p:spPr>
          <a:xfrm>
            <a:off x="475266" y="1357177"/>
            <a:ext cx="3445933" cy="2129112"/>
          </a:xfrm>
          <a:prstGeom prst="rect">
            <a:avLst/>
          </a:prstGeom>
        </p:spPr>
        <p:txBody>
          <a:bodyPr vert="horz" lIns="91440" tIns="45720" rIns="91440" bIns="45720" rtlCol="0" anchor="ctr">
            <a:normAutofit lnSpcReduction="100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700" dirty="0">
                <a:latin typeface="Open Sans" panose="020B0606030504020204" pitchFamily="34" charset="0"/>
                <a:ea typeface="Open Sans" panose="020B0606030504020204" pitchFamily="34" charset="0"/>
                <a:cs typeface="Open Sans" panose="020B0606030504020204" pitchFamily="34" charset="0"/>
              </a:rPr>
              <a:t>Research</a:t>
            </a:r>
            <a:r>
              <a:rPr lang="en-US" sz="4000" dirty="0">
                <a:latin typeface="Open Sans" panose="020B0606030504020204" pitchFamily="34" charset="0"/>
                <a:ea typeface="Open Sans" panose="020B0606030504020204" pitchFamily="34" charset="0"/>
                <a:cs typeface="Open Sans" panose="020B0606030504020204" pitchFamily="34" charset="0"/>
              </a:rPr>
              <a:t> </a:t>
            </a:r>
            <a:r>
              <a:rPr lang="en-US" sz="3700" dirty="0">
                <a:latin typeface="Open Sans" panose="020B0606030504020204" pitchFamily="34" charset="0"/>
                <a:ea typeface="Open Sans" panose="020B0606030504020204" pitchFamily="34" charset="0"/>
                <a:cs typeface="Open Sans" panose="020B0606030504020204" pitchFamily="34" charset="0"/>
              </a:rPr>
              <a:t>Objectives</a:t>
            </a:r>
            <a:br>
              <a:rPr lang="en-US" sz="4000" dirty="0">
                <a:latin typeface="Open Sans" panose="020B0606030504020204" pitchFamily="34" charset="0"/>
                <a:ea typeface="Open Sans" panose="020B0606030504020204" pitchFamily="34" charset="0"/>
                <a:cs typeface="Open Sans" panose="020B0606030504020204" pitchFamily="34" charset="0"/>
              </a:rPr>
            </a:br>
            <a:br>
              <a:rPr lang="en-US" sz="4000" dirty="0">
                <a:latin typeface="Open Sans" panose="020B0606030504020204" pitchFamily="34" charset="0"/>
                <a:ea typeface="Open Sans" panose="020B0606030504020204" pitchFamily="34" charset="0"/>
                <a:cs typeface="Open Sans" panose="020B0606030504020204" pitchFamily="34" charset="0"/>
              </a:rPr>
            </a:br>
            <a:endParaRPr lang="en-GB" sz="4000" dirty="0">
              <a:latin typeface="Open Sans" panose="020B0606030504020204" pitchFamily="34" charset="0"/>
              <a:ea typeface="Open Sans" panose="020B0606030504020204" pitchFamily="34" charset="0"/>
              <a:cs typeface="Open Sans" panose="020B0606030504020204" pitchFamily="34" charset="0"/>
            </a:endParaRPr>
          </a:p>
        </p:txBody>
      </p:sp>
      <p:cxnSp>
        <p:nvCxnSpPr>
          <p:cNvPr id="16" name="Straight Arrow Connector 15">
            <a:extLst>
              <a:ext uri="{FF2B5EF4-FFF2-40B4-BE49-F238E27FC236}">
                <a16:creationId xmlns:a16="http://schemas.microsoft.com/office/drawing/2014/main" id="{2407EC26-A421-4C32-9326-B9AFA9D62281}"/>
              </a:ext>
            </a:extLst>
          </p:cNvPr>
          <p:cNvCxnSpPr/>
          <p:nvPr/>
        </p:nvCxnSpPr>
        <p:spPr>
          <a:xfrm>
            <a:off x="3035675" y="1896177"/>
            <a:ext cx="1347537" cy="0"/>
          </a:xfrm>
          <a:prstGeom prst="straightConnector1">
            <a:avLst/>
          </a:prstGeom>
          <a:ln w="76200">
            <a:tailEnd type="triangle"/>
          </a:ln>
        </p:spPr>
        <p:style>
          <a:lnRef idx="1">
            <a:schemeClr val="dk1"/>
          </a:lnRef>
          <a:fillRef idx="0">
            <a:schemeClr val="dk1"/>
          </a:fillRef>
          <a:effectRef idx="0">
            <a:schemeClr val="dk1"/>
          </a:effectRef>
          <a:fontRef idx="minor">
            <a:schemeClr val="tx1"/>
          </a:fontRef>
        </p:style>
      </p:cxnSp>
      <p:pic>
        <p:nvPicPr>
          <p:cNvPr id="18" name="Picture 17">
            <a:extLst>
              <a:ext uri="{FF2B5EF4-FFF2-40B4-BE49-F238E27FC236}">
                <a16:creationId xmlns:a16="http://schemas.microsoft.com/office/drawing/2014/main" id="{812D89AE-4041-419F-8B83-C99C51BB255F}"/>
              </a:ext>
            </a:extLst>
          </p:cNvPr>
          <p:cNvPicPr>
            <a:picLocks noChangeAspect="1"/>
          </p:cNvPicPr>
          <p:nvPr/>
        </p:nvPicPr>
        <p:blipFill>
          <a:blip r:embed="rId3"/>
          <a:stretch>
            <a:fillRect/>
          </a:stretch>
        </p:blipFill>
        <p:spPr>
          <a:xfrm>
            <a:off x="3921199" y="2621319"/>
            <a:ext cx="4158596" cy="3615852"/>
          </a:xfrm>
          <a:prstGeom prst="rect">
            <a:avLst/>
          </a:prstGeom>
        </p:spPr>
      </p:pic>
      <p:sp>
        <p:nvSpPr>
          <p:cNvPr id="19" name="TextBox 18">
            <a:extLst>
              <a:ext uri="{FF2B5EF4-FFF2-40B4-BE49-F238E27FC236}">
                <a16:creationId xmlns:a16="http://schemas.microsoft.com/office/drawing/2014/main" id="{2CE43000-112D-4C16-9FB4-2959DCC85E38}"/>
              </a:ext>
            </a:extLst>
          </p:cNvPr>
          <p:cNvSpPr txBox="1"/>
          <p:nvPr/>
        </p:nvSpPr>
        <p:spPr>
          <a:xfrm>
            <a:off x="462678" y="2823167"/>
            <a:ext cx="3276931" cy="3046988"/>
          </a:xfrm>
          <a:prstGeom prst="rect">
            <a:avLst/>
          </a:prstGeom>
          <a:noFill/>
        </p:spPr>
        <p:txBody>
          <a:bodyPr wrap="square" rtlCol="0">
            <a:spAutoFit/>
          </a:bodyPr>
          <a:lstStyle/>
          <a:p>
            <a:r>
              <a:rPr lang="en-US" sz="2400" b="1" dirty="0">
                <a:solidFill>
                  <a:srgbClr val="376E8B"/>
                </a:solidFill>
                <a:latin typeface="Open Sans" panose="020B0606030504020204" pitchFamily="34" charset="0"/>
                <a:ea typeface="Open Sans" panose="020B0606030504020204" pitchFamily="34" charset="0"/>
                <a:cs typeface="Open Sans" panose="020B0606030504020204" pitchFamily="34" charset="0"/>
              </a:rPr>
              <a:t>[1] Eruption Timing </a:t>
            </a:r>
          </a:p>
          <a:p>
            <a:endParaRPr lang="en-US" sz="2400" dirty="0">
              <a:latin typeface="Open Sans" panose="020B0606030504020204" pitchFamily="34" charset="0"/>
              <a:ea typeface="Open Sans" panose="020B0606030504020204" pitchFamily="34" charset="0"/>
              <a:cs typeface="Open Sans" panose="020B0606030504020204" pitchFamily="34" charset="0"/>
            </a:endParaRPr>
          </a:p>
          <a:p>
            <a:r>
              <a:rPr lang="en-US" sz="2400" dirty="0">
                <a:latin typeface="Open Sans" panose="020B0606030504020204" pitchFamily="34" charset="0"/>
                <a:ea typeface="Open Sans" panose="020B0606030504020204" pitchFamily="34" charset="0"/>
                <a:cs typeface="Open Sans" panose="020B0606030504020204" pitchFamily="34" charset="0"/>
              </a:rPr>
              <a:t>[2] Prior-atmospheric conditions (QBO/ENSO)</a:t>
            </a:r>
          </a:p>
          <a:p>
            <a:endParaRPr lang="en-US" sz="2400" dirty="0">
              <a:latin typeface="Open Sans" panose="020B0606030504020204" pitchFamily="34" charset="0"/>
              <a:ea typeface="Open Sans" panose="020B0606030504020204" pitchFamily="34" charset="0"/>
              <a:cs typeface="Open Sans" panose="020B0606030504020204" pitchFamily="34" charset="0"/>
            </a:endParaRPr>
          </a:p>
          <a:p>
            <a:r>
              <a:rPr lang="en-US" sz="2400" dirty="0">
                <a:latin typeface="Open Sans" panose="020B0606030504020204" pitchFamily="34" charset="0"/>
                <a:ea typeface="Open Sans" panose="020B0606030504020204" pitchFamily="34" charset="0"/>
                <a:cs typeface="Open Sans" panose="020B0606030504020204" pitchFamily="34" charset="0"/>
              </a:rPr>
              <a:t>[3] Atmospheric Response (ENSO)</a:t>
            </a:r>
            <a:endParaRPr lang="en-GB" sz="2400" dirty="0">
              <a:latin typeface="Open Sans" panose="020B0606030504020204" pitchFamily="34" charset="0"/>
              <a:ea typeface="Open Sans" panose="020B0606030504020204" pitchFamily="34" charset="0"/>
              <a:cs typeface="Open Sans" panose="020B0606030504020204" pitchFamily="34" charset="0"/>
            </a:endParaRPr>
          </a:p>
        </p:txBody>
      </p:sp>
      <p:sp>
        <p:nvSpPr>
          <p:cNvPr id="20" name="Rectangle 19">
            <a:extLst>
              <a:ext uri="{FF2B5EF4-FFF2-40B4-BE49-F238E27FC236}">
                <a16:creationId xmlns:a16="http://schemas.microsoft.com/office/drawing/2014/main" id="{6514525A-87F9-4DF4-BF41-FF942F461D1D}"/>
              </a:ext>
            </a:extLst>
          </p:cNvPr>
          <p:cNvSpPr/>
          <p:nvPr/>
        </p:nvSpPr>
        <p:spPr>
          <a:xfrm>
            <a:off x="0" y="6570482"/>
            <a:ext cx="12192000" cy="369332"/>
          </a:xfrm>
          <a:prstGeom prst="rect">
            <a:avLst/>
          </a:prstGeom>
          <a:solidFill>
            <a:srgbClr val="376E8B"/>
          </a:solidFill>
          <a:ln>
            <a:solidFill>
              <a:srgbClr val="376E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21" name="TextBox 20">
            <a:extLst>
              <a:ext uri="{FF2B5EF4-FFF2-40B4-BE49-F238E27FC236}">
                <a16:creationId xmlns:a16="http://schemas.microsoft.com/office/drawing/2014/main" id="{64C482BB-7917-4E94-8E37-70CC47DC83BC}"/>
              </a:ext>
            </a:extLst>
          </p:cNvPr>
          <p:cNvSpPr txBox="1"/>
          <p:nvPr/>
        </p:nvSpPr>
        <p:spPr>
          <a:xfrm>
            <a:off x="68498" y="6607150"/>
            <a:ext cx="11863997" cy="307777"/>
          </a:xfrm>
          <a:prstGeom prst="rect">
            <a:avLst/>
          </a:prstGeom>
          <a:noFill/>
        </p:spPr>
        <p:txBody>
          <a:bodyPr wrap="square" rtlCol="0">
            <a:spAutoFit/>
          </a:bodyPr>
          <a:lstStyle/>
          <a:p>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Constraining the Timing of the 1257 Samalas Eruption: a Model and Multi-proxy Approach</a:t>
            </a:r>
            <a:r>
              <a:rPr lang="en-GB"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lw602@cam.ac.uk</a:t>
            </a:r>
            <a:endParaRPr lang="en-GB"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70830000-4DB3-4542-947A-5662A670BCBA}"/>
              </a:ext>
            </a:extLst>
          </p:cNvPr>
          <p:cNvSpPr txBox="1"/>
          <p:nvPr/>
        </p:nvSpPr>
        <p:spPr>
          <a:xfrm>
            <a:off x="370312" y="5941086"/>
            <a:ext cx="3072957" cy="584775"/>
          </a:xfrm>
          <a:prstGeom prst="rect">
            <a:avLst/>
          </a:prstGeom>
          <a:noFill/>
        </p:spPr>
        <p:txBody>
          <a:bodyPr wrap="none" rtlCol="0">
            <a:spAutoFit/>
          </a:bodyPr>
          <a:lstStyle/>
          <a:p>
            <a:r>
              <a:rPr lang="en-US" sz="1600" dirty="0"/>
              <a:t>ENSO: El Niño Southern Oscillation</a:t>
            </a:r>
          </a:p>
          <a:p>
            <a:r>
              <a:rPr lang="en-US" sz="1600" dirty="0"/>
              <a:t>QBO: Quasi-Biennial Oscillation</a:t>
            </a:r>
            <a:endParaRPr lang="en-GB" sz="1600" dirty="0"/>
          </a:p>
        </p:txBody>
      </p:sp>
    </p:spTree>
    <p:extLst>
      <p:ext uri="{BB962C8B-B14F-4D97-AF65-F5344CB8AC3E}">
        <p14:creationId xmlns:p14="http://schemas.microsoft.com/office/powerpoint/2010/main" val="116870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500"/>
                                        <p:tgtEl>
                                          <p:spTgt spid="1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fade">
                                      <p:cBhvr>
                                        <p:cTn id="13" dur="500"/>
                                        <p:tgtEl>
                                          <p:spTgt spid="1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fade">
                                      <p:cBhvr>
                                        <p:cTn id="18" dur="500"/>
                                        <p:tgtEl>
                                          <p:spTgt spid="2"/>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fade">
                                      <p:cBhvr>
                                        <p:cTn id="21"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73E31F8F-43A5-4B4E-9334-9E4DF2C790DB}"/>
              </a:ext>
            </a:extLst>
          </p:cNvPr>
          <p:cNvSpPr txBox="1">
            <a:spLocks/>
          </p:cNvSpPr>
          <p:nvPr/>
        </p:nvSpPr>
        <p:spPr>
          <a:xfrm>
            <a:off x="680453" y="219793"/>
            <a:ext cx="10515600" cy="10474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4000" b="1" dirty="0">
                <a:latin typeface="Open Sans" panose="020B0606030504020204" pitchFamily="34" charset="0"/>
                <a:ea typeface="Open Sans" panose="020B0606030504020204" pitchFamily="34" charset="0"/>
                <a:cs typeface="Open Sans" panose="020B0606030504020204" pitchFamily="34" charset="0"/>
              </a:rPr>
              <a:t>Results</a:t>
            </a:r>
            <a:endParaRPr lang="en-GB" sz="4000" b="1" dirty="0">
              <a:latin typeface="Open Sans" panose="020B0606030504020204" pitchFamily="34" charset="0"/>
              <a:ea typeface="Open Sans" panose="020B0606030504020204" pitchFamily="34" charset="0"/>
              <a:cs typeface="Open Sans" panose="020B0606030504020204" pitchFamily="34" charset="0"/>
            </a:endParaRPr>
          </a:p>
        </p:txBody>
      </p:sp>
      <p:sp>
        <p:nvSpPr>
          <p:cNvPr id="10" name="Rectangle 9">
            <a:extLst>
              <a:ext uri="{FF2B5EF4-FFF2-40B4-BE49-F238E27FC236}">
                <a16:creationId xmlns:a16="http://schemas.microsoft.com/office/drawing/2014/main" id="{DC1CB570-D813-422A-B38A-6279A7792308}"/>
              </a:ext>
            </a:extLst>
          </p:cNvPr>
          <p:cNvSpPr/>
          <p:nvPr/>
        </p:nvSpPr>
        <p:spPr>
          <a:xfrm>
            <a:off x="0" y="6570482"/>
            <a:ext cx="12192000" cy="369332"/>
          </a:xfrm>
          <a:prstGeom prst="rect">
            <a:avLst/>
          </a:prstGeom>
          <a:solidFill>
            <a:srgbClr val="376E8B"/>
          </a:solidFill>
          <a:ln>
            <a:solidFill>
              <a:srgbClr val="376E8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12" name="Picture 11">
            <a:extLst>
              <a:ext uri="{FF2B5EF4-FFF2-40B4-BE49-F238E27FC236}">
                <a16:creationId xmlns:a16="http://schemas.microsoft.com/office/drawing/2014/main" id="{093177C7-1280-4488-B53D-079779DEC434}"/>
              </a:ext>
            </a:extLst>
          </p:cNvPr>
          <p:cNvPicPr>
            <a:picLocks noChangeAspect="1"/>
          </p:cNvPicPr>
          <p:nvPr/>
        </p:nvPicPr>
        <p:blipFill>
          <a:blip r:embed="rId3"/>
          <a:stretch>
            <a:fillRect/>
          </a:stretch>
        </p:blipFill>
        <p:spPr>
          <a:xfrm>
            <a:off x="371452" y="967731"/>
            <a:ext cx="7848102" cy="5211388"/>
          </a:xfrm>
          <a:prstGeom prst="rect">
            <a:avLst/>
          </a:prstGeom>
        </p:spPr>
      </p:pic>
      <p:sp>
        <p:nvSpPr>
          <p:cNvPr id="16" name="TextBox 15">
            <a:extLst>
              <a:ext uri="{FF2B5EF4-FFF2-40B4-BE49-F238E27FC236}">
                <a16:creationId xmlns:a16="http://schemas.microsoft.com/office/drawing/2014/main" id="{388639CA-E0E4-48B5-9D61-34878502E083}"/>
              </a:ext>
            </a:extLst>
          </p:cNvPr>
          <p:cNvSpPr txBox="1"/>
          <p:nvPr/>
        </p:nvSpPr>
        <p:spPr>
          <a:xfrm>
            <a:off x="371452" y="6012278"/>
            <a:ext cx="11449096" cy="369332"/>
          </a:xfrm>
          <a:prstGeom prst="rect">
            <a:avLst/>
          </a:prstGeom>
          <a:noFill/>
        </p:spPr>
        <p:txBody>
          <a:bodyPr wrap="none" rtlCol="0">
            <a:spAutoFit/>
          </a:bodyPr>
          <a:lstStyle/>
          <a:p>
            <a:r>
              <a:rPr lang="en-US" sz="1800" dirty="0">
                <a:latin typeface="Open Sans" panose="020B0606030504020204" pitchFamily="34" charset="0"/>
                <a:ea typeface="Open Sans" panose="020B0606030504020204" pitchFamily="34" charset="0"/>
                <a:cs typeface="Open Sans" panose="020B0606030504020204" pitchFamily="34" charset="0"/>
              </a:rPr>
              <a:t>Tree Ring data: from Wilson et al., (2016), Schneider et al., (2015), </a:t>
            </a:r>
            <a:r>
              <a:rPr lang="en-US" sz="1800" dirty="0" err="1">
                <a:latin typeface="Open Sans" panose="020B0606030504020204" pitchFamily="34" charset="0"/>
                <a:ea typeface="Open Sans" panose="020B0606030504020204" pitchFamily="34" charset="0"/>
                <a:cs typeface="Open Sans" panose="020B0606030504020204" pitchFamily="34" charset="0"/>
              </a:rPr>
              <a:t>Anchukaitis</a:t>
            </a:r>
            <a:r>
              <a:rPr lang="en-US" sz="1800" dirty="0">
                <a:latin typeface="Open Sans" panose="020B0606030504020204" pitchFamily="34" charset="0"/>
                <a:ea typeface="Open Sans" panose="020B0606030504020204" pitchFamily="34" charset="0"/>
                <a:cs typeface="Open Sans" panose="020B0606030504020204" pitchFamily="34" charset="0"/>
              </a:rPr>
              <a:t> et al., (), Guillet et al., (2017)</a:t>
            </a:r>
            <a:endParaRPr lang="en-GB" dirty="0"/>
          </a:p>
        </p:txBody>
      </p:sp>
      <p:sp>
        <p:nvSpPr>
          <p:cNvPr id="7" name="TextBox 6">
            <a:extLst>
              <a:ext uri="{FF2B5EF4-FFF2-40B4-BE49-F238E27FC236}">
                <a16:creationId xmlns:a16="http://schemas.microsoft.com/office/drawing/2014/main" id="{9509F23E-12E8-413E-BD4D-BE69772BD087}"/>
              </a:ext>
            </a:extLst>
          </p:cNvPr>
          <p:cNvSpPr txBox="1"/>
          <p:nvPr/>
        </p:nvSpPr>
        <p:spPr>
          <a:xfrm>
            <a:off x="68498" y="6607150"/>
            <a:ext cx="11863997" cy="307777"/>
          </a:xfrm>
          <a:prstGeom prst="rect">
            <a:avLst/>
          </a:prstGeom>
          <a:noFill/>
        </p:spPr>
        <p:txBody>
          <a:bodyPr wrap="square" rtlCol="0">
            <a:spAutoFit/>
          </a:bodyPr>
          <a:lstStyle/>
          <a:p>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Constraining the Timing of the 1257 Samalas Eruption: a Model and Multi-proxy Approach</a:t>
            </a:r>
            <a:r>
              <a:rPr lang="en-GB"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			</a:t>
            </a:r>
            <a:r>
              <a:rPr lang="en-US" sz="1400" dirty="0">
                <a:solidFill>
                  <a:schemeClr val="bg1"/>
                </a:solidFill>
                <a:latin typeface="Open Sans" panose="020B0606030504020204" pitchFamily="34" charset="0"/>
                <a:ea typeface="Open Sans" panose="020B0606030504020204" pitchFamily="34" charset="0"/>
                <a:cs typeface="Open Sans" panose="020B0606030504020204" pitchFamily="34" charset="0"/>
              </a:rPr>
              <a:t>lw602@cam.ac.uk</a:t>
            </a:r>
            <a:endParaRPr lang="en-GB" sz="1400" dirty="0">
              <a:solidFill>
                <a:schemeClr val="bg1"/>
              </a:solidFill>
              <a:latin typeface="Open Sans" panose="020B0606030504020204" pitchFamily="34" charset="0"/>
              <a:ea typeface="Open Sans" panose="020B0606030504020204" pitchFamily="34" charset="0"/>
              <a:cs typeface="Open Sans" panose="020B0606030504020204" pitchFamily="34" charset="0"/>
            </a:endParaRPr>
          </a:p>
        </p:txBody>
      </p:sp>
      <p:sp>
        <p:nvSpPr>
          <p:cNvPr id="8" name="Title 1">
            <a:extLst>
              <a:ext uri="{FF2B5EF4-FFF2-40B4-BE49-F238E27FC236}">
                <a16:creationId xmlns:a16="http://schemas.microsoft.com/office/drawing/2014/main" id="{31CB47DB-735A-44C6-8443-DBC05ABE2C28}"/>
              </a:ext>
            </a:extLst>
          </p:cNvPr>
          <p:cNvSpPr>
            <a:spLocks noGrp="1"/>
          </p:cNvSpPr>
          <p:nvPr>
            <p:ph type="title"/>
          </p:nvPr>
        </p:nvSpPr>
        <p:spPr>
          <a:xfrm>
            <a:off x="8249977" y="1501771"/>
            <a:ext cx="3540148" cy="5080492"/>
          </a:xfrm>
        </p:spPr>
        <p:txBody>
          <a:bodyPr>
            <a:normAutofit fontScale="90000"/>
          </a:bodyPr>
          <a:lstStyle/>
          <a:p>
            <a:r>
              <a:rPr lang="en-US" sz="3700" b="1" dirty="0">
                <a:latin typeface="Open Sans" panose="020B0606030504020204" pitchFamily="34" charset="0"/>
                <a:ea typeface="Open Sans" panose="020B0606030504020204" pitchFamily="34" charset="0"/>
                <a:cs typeface="Open Sans" panose="020B0606030504020204" pitchFamily="34" charset="0"/>
              </a:rPr>
              <a:t>Key Result:</a:t>
            </a:r>
            <a:br>
              <a:rPr lang="en-US" sz="3700" b="1" dirty="0">
                <a:latin typeface="Open Sans" panose="020B0606030504020204" pitchFamily="34" charset="0"/>
                <a:ea typeface="Open Sans" panose="020B0606030504020204" pitchFamily="34" charset="0"/>
                <a:cs typeface="Open Sans" panose="020B0606030504020204" pitchFamily="34" charset="0"/>
              </a:rPr>
            </a:br>
            <a:br>
              <a:rPr lang="en-US" sz="3700" b="1" dirty="0">
                <a:latin typeface="Open Sans" panose="020B0606030504020204" pitchFamily="34" charset="0"/>
                <a:ea typeface="Open Sans" panose="020B0606030504020204" pitchFamily="34" charset="0"/>
                <a:cs typeface="Open Sans" panose="020B0606030504020204" pitchFamily="34" charset="0"/>
              </a:rPr>
            </a:br>
            <a:r>
              <a:rPr lang="en-US" sz="3100" dirty="0">
                <a:latin typeface="Open Sans" panose="020B0606030504020204" pitchFamily="34" charset="0"/>
                <a:ea typeface="Open Sans" panose="020B0606030504020204" pitchFamily="34" charset="0"/>
                <a:cs typeface="Open Sans" panose="020B0606030504020204" pitchFamily="34" charset="0"/>
              </a:rPr>
              <a:t>- Combined tree ring and model constraints strongly favor a summer 1257 date for the Samalas Eruption.</a:t>
            </a:r>
            <a:br>
              <a:rPr lang="en-US" sz="3100" dirty="0">
                <a:latin typeface="Open Sans" panose="020B0606030504020204" pitchFamily="34" charset="0"/>
                <a:ea typeface="Open Sans" panose="020B0606030504020204" pitchFamily="34" charset="0"/>
                <a:cs typeface="Open Sans" panose="020B0606030504020204" pitchFamily="34" charset="0"/>
              </a:rPr>
            </a:br>
            <a:br>
              <a:rPr lang="en-US" sz="3100" dirty="0">
                <a:latin typeface="Open Sans" panose="020B0606030504020204" pitchFamily="34" charset="0"/>
                <a:ea typeface="Open Sans" panose="020B0606030504020204" pitchFamily="34" charset="0"/>
                <a:cs typeface="Open Sans" panose="020B0606030504020204" pitchFamily="34" charset="0"/>
              </a:rPr>
            </a:br>
            <a:r>
              <a:rPr lang="en-US" sz="3100" dirty="0">
                <a:latin typeface="Open Sans" panose="020B0606030504020204" pitchFamily="34" charset="0"/>
                <a:ea typeface="Open Sans" panose="020B0606030504020204" pitchFamily="34" charset="0"/>
                <a:cs typeface="Open Sans" panose="020B0606030504020204" pitchFamily="34" charset="0"/>
              </a:rPr>
              <a:t>See my poster for more!</a:t>
            </a:r>
            <a:br>
              <a:rPr lang="en-US" sz="3100" dirty="0">
                <a:latin typeface="Open Sans" panose="020B0606030504020204" pitchFamily="34" charset="0"/>
                <a:ea typeface="Open Sans" panose="020B0606030504020204" pitchFamily="34" charset="0"/>
                <a:cs typeface="Open Sans" panose="020B0606030504020204" pitchFamily="34" charset="0"/>
              </a:rPr>
            </a:br>
            <a:br>
              <a:rPr lang="en-US" sz="3700" dirty="0">
                <a:latin typeface="Open Sans" panose="020B0606030504020204" pitchFamily="34" charset="0"/>
                <a:ea typeface="Open Sans" panose="020B0606030504020204" pitchFamily="34" charset="0"/>
                <a:cs typeface="Open Sans" panose="020B0606030504020204" pitchFamily="34" charset="0"/>
              </a:rPr>
            </a:br>
            <a:br>
              <a:rPr lang="en-US" sz="3700" dirty="0">
                <a:latin typeface="Open Sans" panose="020B0606030504020204" pitchFamily="34" charset="0"/>
                <a:ea typeface="Open Sans" panose="020B0606030504020204" pitchFamily="34" charset="0"/>
                <a:cs typeface="Open Sans" panose="020B0606030504020204" pitchFamily="34" charset="0"/>
              </a:rPr>
            </a:br>
            <a:br>
              <a:rPr lang="en-US" sz="3700" dirty="0">
                <a:latin typeface="Open Sans" panose="020B0606030504020204" pitchFamily="34" charset="0"/>
                <a:ea typeface="Open Sans" panose="020B0606030504020204" pitchFamily="34" charset="0"/>
                <a:cs typeface="Open Sans" panose="020B0606030504020204" pitchFamily="34" charset="0"/>
              </a:rPr>
            </a:br>
            <a:endParaRPr lang="en-GB" sz="3700" dirty="0">
              <a:latin typeface="Open Sans" panose="020B0606030504020204" pitchFamily="34" charset="0"/>
              <a:ea typeface="Open Sans" panose="020B0606030504020204" pitchFamily="34" charset="0"/>
              <a:cs typeface="Open Sans" panose="020B0606030504020204" pitchFamily="34" charset="0"/>
            </a:endParaRPr>
          </a:p>
        </p:txBody>
      </p:sp>
    </p:spTree>
    <p:extLst>
      <p:ext uri="{BB962C8B-B14F-4D97-AF65-F5344CB8AC3E}">
        <p14:creationId xmlns:p14="http://schemas.microsoft.com/office/powerpoint/2010/main" val="39833067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10118</TotalTime>
  <Words>553</Words>
  <Application>Microsoft Office PowerPoint</Application>
  <PresentationFormat>Widescreen</PresentationFormat>
  <Paragraphs>57</Paragraphs>
  <Slides>3</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Arial</vt:lpstr>
      <vt:lpstr>Calibri</vt:lpstr>
      <vt:lpstr>Calibri Light</vt:lpstr>
      <vt:lpstr>Open Sans</vt:lpstr>
      <vt:lpstr>Wingdings</vt:lpstr>
      <vt:lpstr>Office Theme</vt:lpstr>
      <vt:lpstr>PowerPoint Presentation</vt:lpstr>
      <vt:lpstr>+   Proxy data  </vt:lpstr>
      <vt:lpstr>Key Result:  - Combined tree ring and model constraints strongly favor a summer 1257 date for the Samalas Eruption.  See my poster for more!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Laura Wainman</dc:creator>
  <cp:lastModifiedBy>Laura Wainman</cp:lastModifiedBy>
  <cp:revision>1</cp:revision>
  <dcterms:created xsi:type="dcterms:W3CDTF">2021-12-14T15:51:47Z</dcterms:created>
  <dcterms:modified xsi:type="dcterms:W3CDTF">2022-01-02T14:05:20Z</dcterms:modified>
</cp:coreProperties>
</file>

<file path=docProps/thumbnail.jpeg>
</file>